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259" r:id="rId2"/>
    <p:sldId id="261" r:id="rId3"/>
    <p:sldId id="262" r:id="rId4"/>
    <p:sldId id="299" r:id="rId5"/>
    <p:sldId id="263" r:id="rId6"/>
    <p:sldId id="264" r:id="rId7"/>
    <p:sldId id="265" r:id="rId8"/>
    <p:sldId id="266" r:id="rId9"/>
    <p:sldId id="300" r:id="rId10"/>
    <p:sldId id="267" r:id="rId11"/>
    <p:sldId id="268" r:id="rId12"/>
    <p:sldId id="269" r:id="rId13"/>
    <p:sldId id="270" r:id="rId14"/>
    <p:sldId id="298"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94660"/>
  </p:normalViewPr>
  <p:slideViewPr>
    <p:cSldViewPr snapToGrid="0">
      <p:cViewPr varScale="1">
        <p:scale>
          <a:sx n="65" d="100"/>
          <a:sy n="65" d="100"/>
        </p:scale>
        <p:origin x="2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6FAC9-098A-4804-9EAA-58CA4E96DD67}" type="doc">
      <dgm:prSet loTypeId="urn:microsoft.com/office/officeart/2005/8/layout/orgChart1" loCatId="hierarchy" qsTypeId="urn:microsoft.com/office/officeart/2005/8/quickstyle/simple1" qsCatId="simple" csTypeId="urn:microsoft.com/office/officeart/2005/8/colors/accent3_2" csCatId="accent3" phldr="1"/>
      <dgm:spPr/>
      <dgm:t>
        <a:bodyPr/>
        <a:lstStyle/>
        <a:p>
          <a:endParaRPr lang="en-US"/>
        </a:p>
      </dgm:t>
    </dgm:pt>
    <dgm:pt modelId="{81672556-1542-43B0-8561-A8DAB311B933}">
      <dgm:prSet/>
      <dgm:spPr/>
      <dgm:t>
        <a:bodyPr/>
        <a:lstStyle/>
        <a:p>
          <a:pPr rtl="0"/>
          <a:r>
            <a:rPr lang="en-US" dirty="0" smtClean="0"/>
            <a:t>VP of IT</a:t>
          </a:r>
          <a:endParaRPr lang="en-US" dirty="0"/>
        </a:p>
      </dgm:t>
    </dgm:pt>
    <dgm:pt modelId="{B629E661-BD35-44F3-94AC-C3626E931EA8}" type="parTrans" cxnId="{A7F9E369-4D43-486D-90AE-0543C3C776A8}">
      <dgm:prSet/>
      <dgm:spPr/>
      <dgm:t>
        <a:bodyPr/>
        <a:lstStyle/>
        <a:p>
          <a:endParaRPr lang="en-US"/>
        </a:p>
      </dgm:t>
    </dgm:pt>
    <dgm:pt modelId="{3E54983B-F645-40C8-9E06-980A02A7C8D8}" type="sibTrans" cxnId="{A7F9E369-4D43-486D-90AE-0543C3C776A8}">
      <dgm:prSet/>
      <dgm:spPr/>
      <dgm:t>
        <a:bodyPr/>
        <a:lstStyle/>
        <a:p>
          <a:endParaRPr lang="en-US"/>
        </a:p>
      </dgm:t>
    </dgm:pt>
    <dgm:pt modelId="{3B9A87DD-1AB6-41FC-8785-CEE5FF42E1E5}">
      <dgm:prSet/>
      <dgm:spPr/>
      <dgm:t>
        <a:bodyPr/>
        <a:lstStyle/>
        <a:p>
          <a:r>
            <a:rPr lang="en-US" dirty="0" smtClean="0"/>
            <a:t>Director of Security</a:t>
          </a:r>
          <a:endParaRPr lang="en-US" dirty="0"/>
        </a:p>
      </dgm:t>
    </dgm:pt>
    <dgm:pt modelId="{F6C47454-BABA-404A-9133-02DE14EB473F}" type="parTrans" cxnId="{58400DF4-1494-4B55-B1BC-010F587FD94A}">
      <dgm:prSet/>
      <dgm:spPr/>
      <dgm:t>
        <a:bodyPr/>
        <a:lstStyle/>
        <a:p>
          <a:endParaRPr lang="en-US"/>
        </a:p>
      </dgm:t>
    </dgm:pt>
    <dgm:pt modelId="{9A875FD7-0EE2-4A2A-B9F6-337D951C6A80}" type="sibTrans" cxnId="{58400DF4-1494-4B55-B1BC-010F587FD94A}">
      <dgm:prSet/>
      <dgm:spPr/>
      <dgm:t>
        <a:bodyPr/>
        <a:lstStyle/>
        <a:p>
          <a:endParaRPr lang="en-US"/>
        </a:p>
      </dgm:t>
    </dgm:pt>
    <dgm:pt modelId="{C63784C1-C8D1-493F-9F80-CEBC7DFF9A8C}">
      <dgm:prSet/>
      <dgm:spPr/>
      <dgm:t>
        <a:bodyPr/>
        <a:lstStyle/>
        <a:p>
          <a:r>
            <a:rPr lang="en-US" dirty="0" smtClean="0"/>
            <a:t>Director of IT Application Delivery</a:t>
          </a:r>
          <a:endParaRPr lang="en-US" dirty="0"/>
        </a:p>
      </dgm:t>
    </dgm:pt>
    <dgm:pt modelId="{634A118F-EEF9-4F6D-AFE0-14999E3A868D}" type="parTrans" cxnId="{8156576C-9702-4742-9E31-5DF69976123B}">
      <dgm:prSet/>
      <dgm:spPr/>
      <dgm:t>
        <a:bodyPr/>
        <a:lstStyle/>
        <a:p>
          <a:endParaRPr lang="en-US"/>
        </a:p>
      </dgm:t>
    </dgm:pt>
    <dgm:pt modelId="{6CDF563C-4D84-424A-A932-C59E6E2953A0}" type="sibTrans" cxnId="{8156576C-9702-4742-9E31-5DF69976123B}">
      <dgm:prSet/>
      <dgm:spPr/>
      <dgm:t>
        <a:bodyPr/>
        <a:lstStyle/>
        <a:p>
          <a:endParaRPr lang="en-US"/>
        </a:p>
      </dgm:t>
    </dgm:pt>
    <dgm:pt modelId="{18CC41D2-BA72-44A9-8F20-F7FD170B5280}">
      <dgm:prSet/>
      <dgm:spPr/>
      <dgm:t>
        <a:bodyPr/>
        <a:lstStyle/>
        <a:p>
          <a:r>
            <a:rPr lang="en-US" dirty="0" smtClean="0"/>
            <a:t>Director of  Enterprise Architecture</a:t>
          </a:r>
          <a:endParaRPr lang="en-US" dirty="0"/>
        </a:p>
      </dgm:t>
    </dgm:pt>
    <dgm:pt modelId="{18676834-525A-4450-9DB3-262FE8CE942B}" type="parTrans" cxnId="{8A78B0B7-0FAC-49E1-9997-D2F7D80331B2}">
      <dgm:prSet/>
      <dgm:spPr/>
      <dgm:t>
        <a:bodyPr/>
        <a:lstStyle/>
        <a:p>
          <a:endParaRPr lang="en-US"/>
        </a:p>
      </dgm:t>
    </dgm:pt>
    <dgm:pt modelId="{91FA78F2-D708-47BD-9B57-6E68F726BE35}" type="sibTrans" cxnId="{8A78B0B7-0FAC-49E1-9997-D2F7D80331B2}">
      <dgm:prSet/>
      <dgm:spPr/>
      <dgm:t>
        <a:bodyPr/>
        <a:lstStyle/>
        <a:p>
          <a:endParaRPr lang="en-US"/>
        </a:p>
      </dgm:t>
    </dgm:pt>
    <dgm:pt modelId="{3D1361AB-5F0B-4FB5-B8F5-D3D015574394}">
      <dgm:prSet/>
      <dgm:spPr/>
      <dgm:t>
        <a:bodyPr/>
        <a:lstStyle/>
        <a:p>
          <a:r>
            <a:rPr lang="en-US" dirty="0" smtClean="0"/>
            <a:t>CIO</a:t>
          </a:r>
          <a:endParaRPr lang="en-US" dirty="0"/>
        </a:p>
      </dgm:t>
    </dgm:pt>
    <dgm:pt modelId="{2BAC34D8-6B6A-43B2-B645-0FCFFCBD1255}" type="parTrans" cxnId="{9D4F1D37-20EB-4826-9212-0D1DE036F454}">
      <dgm:prSet/>
      <dgm:spPr/>
      <dgm:t>
        <a:bodyPr/>
        <a:lstStyle/>
        <a:p>
          <a:endParaRPr lang="en-US"/>
        </a:p>
      </dgm:t>
    </dgm:pt>
    <dgm:pt modelId="{D876EEEB-D9A2-4493-A364-0EAE02202FF3}" type="sibTrans" cxnId="{9D4F1D37-20EB-4826-9212-0D1DE036F454}">
      <dgm:prSet/>
      <dgm:spPr/>
      <dgm:t>
        <a:bodyPr/>
        <a:lstStyle/>
        <a:p>
          <a:endParaRPr lang="en-US"/>
        </a:p>
      </dgm:t>
    </dgm:pt>
    <dgm:pt modelId="{52F7BFF2-FDD9-4D4B-B930-345C227EFA41}">
      <dgm:prSet/>
      <dgm:spPr/>
      <dgm:t>
        <a:bodyPr/>
        <a:lstStyle/>
        <a:p>
          <a:r>
            <a:rPr lang="en-US" dirty="0" smtClean="0"/>
            <a:t>IT Security Manager</a:t>
          </a:r>
          <a:endParaRPr lang="en-US" dirty="0"/>
        </a:p>
      </dgm:t>
    </dgm:pt>
    <dgm:pt modelId="{C51D6FE3-C508-4580-9767-440A0ECF9012}" type="parTrans" cxnId="{847692CE-CCAE-4DF7-AA14-022F752AFEFB}">
      <dgm:prSet/>
      <dgm:spPr/>
      <dgm:t>
        <a:bodyPr/>
        <a:lstStyle/>
        <a:p>
          <a:endParaRPr lang="en-US"/>
        </a:p>
      </dgm:t>
    </dgm:pt>
    <dgm:pt modelId="{25DC4FC6-1D5C-48D5-8264-DC719601A659}" type="sibTrans" cxnId="{847692CE-CCAE-4DF7-AA14-022F752AFEFB}">
      <dgm:prSet/>
      <dgm:spPr/>
      <dgm:t>
        <a:bodyPr/>
        <a:lstStyle/>
        <a:p>
          <a:endParaRPr lang="en-US"/>
        </a:p>
      </dgm:t>
    </dgm:pt>
    <dgm:pt modelId="{D64598AD-5F06-4661-BF54-F1AD1AE007EC}">
      <dgm:prSet/>
      <dgm:spPr/>
      <dgm:t>
        <a:bodyPr/>
        <a:lstStyle/>
        <a:p>
          <a:r>
            <a:rPr lang="en-US" dirty="0" smtClean="0"/>
            <a:t>IT Security Specialist</a:t>
          </a:r>
          <a:endParaRPr lang="en-US" dirty="0"/>
        </a:p>
      </dgm:t>
    </dgm:pt>
    <dgm:pt modelId="{1547EA83-B9C7-4AA6-8FA0-870E85EFA25B}" type="parTrans" cxnId="{22078D60-C793-47E6-86FD-CFEC53035E1F}">
      <dgm:prSet/>
      <dgm:spPr/>
      <dgm:t>
        <a:bodyPr/>
        <a:lstStyle/>
        <a:p>
          <a:endParaRPr lang="en-US"/>
        </a:p>
      </dgm:t>
    </dgm:pt>
    <dgm:pt modelId="{F2DFC566-5EBE-4396-8E79-0C8CA3F84007}" type="sibTrans" cxnId="{22078D60-C793-47E6-86FD-CFEC53035E1F}">
      <dgm:prSet/>
      <dgm:spPr/>
      <dgm:t>
        <a:bodyPr/>
        <a:lstStyle/>
        <a:p>
          <a:endParaRPr lang="en-US"/>
        </a:p>
      </dgm:t>
    </dgm:pt>
    <dgm:pt modelId="{90641441-0EDB-4E64-8658-90A0E64A089C}">
      <dgm:prSet/>
      <dgm:spPr/>
      <dgm:t>
        <a:bodyPr/>
        <a:lstStyle/>
        <a:p>
          <a:r>
            <a:rPr lang="en-US" dirty="0" smtClean="0"/>
            <a:t>Senior Enterprise Architect</a:t>
          </a:r>
          <a:endParaRPr lang="en-US" dirty="0"/>
        </a:p>
      </dgm:t>
    </dgm:pt>
    <dgm:pt modelId="{D0FA9CD9-80CD-4482-9B9E-2757C1AA8B04}" type="parTrans" cxnId="{51621CC5-0288-41D3-9280-F0E032966780}">
      <dgm:prSet/>
      <dgm:spPr/>
      <dgm:t>
        <a:bodyPr/>
        <a:lstStyle/>
        <a:p>
          <a:endParaRPr lang="en-US"/>
        </a:p>
      </dgm:t>
    </dgm:pt>
    <dgm:pt modelId="{87D6EDDF-B478-4D01-B3C2-8FE17B1FF21A}" type="sibTrans" cxnId="{51621CC5-0288-41D3-9280-F0E032966780}">
      <dgm:prSet/>
      <dgm:spPr/>
      <dgm:t>
        <a:bodyPr/>
        <a:lstStyle/>
        <a:p>
          <a:endParaRPr lang="en-US"/>
        </a:p>
      </dgm:t>
    </dgm:pt>
    <dgm:pt modelId="{85F237FC-07DD-4594-83D1-3558E2855874}">
      <dgm:prSet/>
      <dgm:spPr/>
      <dgm:t>
        <a:bodyPr/>
        <a:lstStyle/>
        <a:p>
          <a:r>
            <a:rPr lang="en-US" dirty="0" smtClean="0"/>
            <a:t>Manager of Application Development</a:t>
          </a:r>
          <a:endParaRPr lang="en-US" dirty="0"/>
        </a:p>
      </dgm:t>
    </dgm:pt>
    <dgm:pt modelId="{289C698B-30BE-4FB5-9541-90E5ADC3B03A}" type="parTrans" cxnId="{43C4404B-C3F7-4D90-AF93-16FC1C466056}">
      <dgm:prSet/>
      <dgm:spPr/>
      <dgm:t>
        <a:bodyPr/>
        <a:lstStyle/>
        <a:p>
          <a:endParaRPr lang="en-US"/>
        </a:p>
      </dgm:t>
    </dgm:pt>
    <dgm:pt modelId="{89A00585-6663-445E-B43F-74C9607993BA}" type="sibTrans" cxnId="{43C4404B-C3F7-4D90-AF93-16FC1C466056}">
      <dgm:prSet/>
      <dgm:spPr/>
      <dgm:t>
        <a:bodyPr/>
        <a:lstStyle/>
        <a:p>
          <a:endParaRPr lang="en-US"/>
        </a:p>
      </dgm:t>
    </dgm:pt>
    <dgm:pt modelId="{3B7E6D80-4B48-44D4-B180-DE0647A4ED19}">
      <dgm:prSet/>
      <dgm:spPr/>
      <dgm:t>
        <a:bodyPr/>
        <a:lstStyle/>
        <a:p>
          <a:r>
            <a:rPr lang="en-US" dirty="0" smtClean="0"/>
            <a:t>Manager Network Services</a:t>
          </a:r>
          <a:endParaRPr lang="en-US" dirty="0"/>
        </a:p>
      </dgm:t>
    </dgm:pt>
    <dgm:pt modelId="{DE0D6AD3-0809-41C4-89E7-C5EBB0BB6F1C}" type="parTrans" cxnId="{E7D4864E-84F3-4D60-8A3C-72D5DD8B4C6F}">
      <dgm:prSet/>
      <dgm:spPr/>
      <dgm:t>
        <a:bodyPr/>
        <a:lstStyle/>
        <a:p>
          <a:endParaRPr lang="en-US"/>
        </a:p>
      </dgm:t>
    </dgm:pt>
    <dgm:pt modelId="{D9E31E8B-C8C4-44A6-B68B-FDC40DE42004}" type="sibTrans" cxnId="{E7D4864E-84F3-4D60-8A3C-72D5DD8B4C6F}">
      <dgm:prSet/>
      <dgm:spPr/>
      <dgm:t>
        <a:bodyPr/>
        <a:lstStyle/>
        <a:p>
          <a:endParaRPr lang="en-US"/>
        </a:p>
      </dgm:t>
    </dgm:pt>
    <dgm:pt modelId="{189C94C3-E95B-44B7-AB47-4C382A67BA53}">
      <dgm:prSet/>
      <dgm:spPr/>
      <dgm:t>
        <a:bodyPr/>
        <a:lstStyle/>
        <a:p>
          <a:r>
            <a:rPr lang="en-US" dirty="0" smtClean="0"/>
            <a:t>Infrastructure Manager</a:t>
          </a:r>
          <a:endParaRPr lang="en-US" dirty="0"/>
        </a:p>
      </dgm:t>
    </dgm:pt>
    <dgm:pt modelId="{ACEF89CF-C090-4B6C-ADE9-00F5BA984213}" type="parTrans" cxnId="{1A1A0A67-7781-496C-B0E2-A745A61B1BBF}">
      <dgm:prSet/>
      <dgm:spPr/>
      <dgm:t>
        <a:bodyPr/>
        <a:lstStyle/>
        <a:p>
          <a:endParaRPr lang="en-US"/>
        </a:p>
      </dgm:t>
    </dgm:pt>
    <dgm:pt modelId="{F39ADC5A-9C70-47E1-9E81-06B3A6E95873}" type="sibTrans" cxnId="{1A1A0A67-7781-496C-B0E2-A745A61B1BBF}">
      <dgm:prSet/>
      <dgm:spPr/>
      <dgm:t>
        <a:bodyPr/>
        <a:lstStyle/>
        <a:p>
          <a:endParaRPr lang="en-US"/>
        </a:p>
      </dgm:t>
    </dgm:pt>
    <dgm:pt modelId="{5FB59CD0-42A7-4CC8-A473-E8C553C74CA3}">
      <dgm:prSet/>
      <dgm:spPr/>
      <dgm:t>
        <a:bodyPr/>
        <a:lstStyle/>
        <a:p>
          <a:r>
            <a:rPr lang="en-US" dirty="0" smtClean="0"/>
            <a:t>Senior Systems Administrator</a:t>
          </a:r>
          <a:endParaRPr lang="en-US" dirty="0"/>
        </a:p>
      </dgm:t>
    </dgm:pt>
    <dgm:pt modelId="{499AD532-07EF-4189-944D-B103332CCD03}" type="parTrans" cxnId="{6255BD1A-5D61-437D-8EC5-73E0F3926D48}">
      <dgm:prSet/>
      <dgm:spPr/>
      <dgm:t>
        <a:bodyPr/>
        <a:lstStyle/>
        <a:p>
          <a:endParaRPr lang="en-US"/>
        </a:p>
      </dgm:t>
    </dgm:pt>
    <dgm:pt modelId="{84C9BEAF-0634-4671-88E6-E12AFF917C9C}" type="sibTrans" cxnId="{6255BD1A-5D61-437D-8EC5-73E0F3926D48}">
      <dgm:prSet/>
      <dgm:spPr/>
      <dgm:t>
        <a:bodyPr/>
        <a:lstStyle/>
        <a:p>
          <a:endParaRPr lang="en-US"/>
        </a:p>
      </dgm:t>
    </dgm:pt>
    <dgm:pt modelId="{09382B45-DECB-49B4-B937-39E85C6DD1D5}">
      <dgm:prSet/>
      <dgm:spPr/>
      <dgm:t>
        <a:bodyPr/>
        <a:lstStyle/>
        <a:p>
          <a:r>
            <a:rPr lang="en-US" dirty="0" smtClean="0"/>
            <a:t>Application Analyst</a:t>
          </a:r>
          <a:endParaRPr lang="en-US" dirty="0"/>
        </a:p>
      </dgm:t>
    </dgm:pt>
    <dgm:pt modelId="{B7D658A9-E51F-41BA-B85C-D18E26C7E373}" type="parTrans" cxnId="{86E2F058-2138-4343-88AD-8AE1F0687ACE}">
      <dgm:prSet/>
      <dgm:spPr/>
      <dgm:t>
        <a:bodyPr/>
        <a:lstStyle/>
        <a:p>
          <a:endParaRPr lang="en-US"/>
        </a:p>
      </dgm:t>
    </dgm:pt>
    <dgm:pt modelId="{50C5850D-AE7E-4AD9-AC5D-187D7416F1EC}" type="sibTrans" cxnId="{86E2F058-2138-4343-88AD-8AE1F0687ACE}">
      <dgm:prSet/>
      <dgm:spPr/>
      <dgm:t>
        <a:bodyPr/>
        <a:lstStyle/>
        <a:p>
          <a:endParaRPr lang="en-US"/>
        </a:p>
      </dgm:t>
    </dgm:pt>
    <dgm:pt modelId="{9A7A5741-9216-4B17-ACBD-DB7905FDD092}">
      <dgm:prSet/>
      <dgm:spPr/>
      <dgm:t>
        <a:bodyPr/>
        <a:lstStyle/>
        <a:p>
          <a:r>
            <a:rPr lang="en-US" dirty="0" smtClean="0"/>
            <a:t>Senior Application Developer</a:t>
          </a:r>
          <a:endParaRPr lang="en-US" dirty="0"/>
        </a:p>
      </dgm:t>
    </dgm:pt>
    <dgm:pt modelId="{3B908129-E33D-4E78-9F3A-CFCC36429AE5}" type="parTrans" cxnId="{EA06CC9E-9EE5-4192-A777-47BC8F254AE1}">
      <dgm:prSet/>
      <dgm:spPr/>
      <dgm:t>
        <a:bodyPr/>
        <a:lstStyle/>
        <a:p>
          <a:endParaRPr lang="en-US"/>
        </a:p>
      </dgm:t>
    </dgm:pt>
    <dgm:pt modelId="{580C1C68-E261-4017-BFE5-48FD31AB24DC}" type="sibTrans" cxnId="{EA06CC9E-9EE5-4192-A777-47BC8F254AE1}">
      <dgm:prSet/>
      <dgm:spPr/>
      <dgm:t>
        <a:bodyPr/>
        <a:lstStyle/>
        <a:p>
          <a:endParaRPr lang="en-US"/>
        </a:p>
      </dgm:t>
    </dgm:pt>
    <dgm:pt modelId="{B224307B-2F34-41E9-A13D-42B9BCAEF0BC}">
      <dgm:prSet/>
      <dgm:spPr/>
      <dgm:t>
        <a:bodyPr/>
        <a:lstStyle/>
        <a:p>
          <a:r>
            <a:rPr lang="en-US" dirty="0" smtClean="0"/>
            <a:t>Help Desk Supervisor</a:t>
          </a:r>
          <a:endParaRPr lang="en-US" dirty="0"/>
        </a:p>
      </dgm:t>
    </dgm:pt>
    <dgm:pt modelId="{1A93825C-B76C-471F-AA92-B1C815262F29}" type="parTrans" cxnId="{3E20DEDF-2F5F-4AF6-8DDC-2E61E046C1FB}">
      <dgm:prSet/>
      <dgm:spPr/>
      <dgm:t>
        <a:bodyPr/>
        <a:lstStyle/>
        <a:p>
          <a:endParaRPr lang="en-US"/>
        </a:p>
      </dgm:t>
    </dgm:pt>
    <dgm:pt modelId="{FFA0DEAD-9D5C-4FFF-BCAA-87485D148636}" type="sibTrans" cxnId="{3E20DEDF-2F5F-4AF6-8DDC-2E61E046C1FB}">
      <dgm:prSet/>
      <dgm:spPr/>
      <dgm:t>
        <a:bodyPr/>
        <a:lstStyle/>
        <a:p>
          <a:endParaRPr lang="en-US"/>
        </a:p>
      </dgm:t>
    </dgm:pt>
    <dgm:pt modelId="{084F1CBA-671E-4E96-A38D-A8207197EFAE}">
      <dgm:prSet/>
      <dgm:spPr/>
      <dgm:t>
        <a:bodyPr/>
        <a:lstStyle/>
        <a:p>
          <a:r>
            <a:rPr lang="en-US" dirty="0" smtClean="0"/>
            <a:t>Senior Systems Engineer</a:t>
          </a:r>
          <a:endParaRPr lang="en-US" dirty="0"/>
        </a:p>
      </dgm:t>
    </dgm:pt>
    <dgm:pt modelId="{2E36B5D1-AF39-49CB-BB3F-5B6725A9B7F2}" type="parTrans" cxnId="{64102FEF-CC4C-448D-8984-C9928466F319}">
      <dgm:prSet/>
      <dgm:spPr/>
      <dgm:t>
        <a:bodyPr/>
        <a:lstStyle/>
        <a:p>
          <a:endParaRPr lang="en-US"/>
        </a:p>
      </dgm:t>
    </dgm:pt>
    <dgm:pt modelId="{FCEB258F-D812-4BA3-ADDF-0A5531A2C501}" type="sibTrans" cxnId="{64102FEF-CC4C-448D-8984-C9928466F319}">
      <dgm:prSet/>
      <dgm:spPr/>
      <dgm:t>
        <a:bodyPr/>
        <a:lstStyle/>
        <a:p>
          <a:endParaRPr lang="en-US"/>
        </a:p>
      </dgm:t>
    </dgm:pt>
    <dgm:pt modelId="{74666631-1028-49B3-A977-93A5907323ED}">
      <dgm:prSet/>
      <dgm:spPr/>
      <dgm:t>
        <a:bodyPr/>
        <a:lstStyle/>
        <a:p>
          <a:r>
            <a:rPr lang="en-US" dirty="0" smtClean="0"/>
            <a:t>Network Engineer</a:t>
          </a:r>
          <a:endParaRPr lang="en-US" dirty="0"/>
        </a:p>
      </dgm:t>
    </dgm:pt>
    <dgm:pt modelId="{CBDE7B34-0640-48C6-A62C-56D91DD5DA0C}" type="parTrans" cxnId="{47B9599E-2E52-4968-9BFD-4AD9D57DD62C}">
      <dgm:prSet/>
      <dgm:spPr/>
      <dgm:t>
        <a:bodyPr/>
        <a:lstStyle/>
        <a:p>
          <a:endParaRPr lang="en-US"/>
        </a:p>
      </dgm:t>
    </dgm:pt>
    <dgm:pt modelId="{746761D6-66A9-44BF-B07F-EE191C941B2E}" type="sibTrans" cxnId="{47B9599E-2E52-4968-9BFD-4AD9D57DD62C}">
      <dgm:prSet/>
      <dgm:spPr/>
      <dgm:t>
        <a:bodyPr/>
        <a:lstStyle/>
        <a:p>
          <a:endParaRPr lang="en-US"/>
        </a:p>
      </dgm:t>
    </dgm:pt>
    <dgm:pt modelId="{9373FE92-A814-40BC-830D-DC154B15933C}">
      <dgm:prSet/>
      <dgm:spPr>
        <a:ln>
          <a:noFill/>
        </a:ln>
      </dgm:spPr>
      <dgm:t>
        <a:bodyPr/>
        <a:lstStyle/>
        <a:p>
          <a:r>
            <a:rPr lang="en-US" dirty="0" smtClean="0"/>
            <a:t>Director of Infrastructure</a:t>
          </a:r>
          <a:endParaRPr lang="en-US" dirty="0"/>
        </a:p>
      </dgm:t>
    </dgm:pt>
    <dgm:pt modelId="{0550858F-040C-4C81-9079-5D1AE4E235AE}" type="sibTrans" cxnId="{00EB4C23-0265-4BAC-9281-B11CC99FAACD}">
      <dgm:prSet/>
      <dgm:spPr/>
      <dgm:t>
        <a:bodyPr/>
        <a:lstStyle/>
        <a:p>
          <a:endParaRPr lang="en-US"/>
        </a:p>
      </dgm:t>
    </dgm:pt>
    <dgm:pt modelId="{CA3AA3D2-EF46-425F-AEDB-D87165204C05}" type="parTrans" cxnId="{00EB4C23-0265-4BAC-9281-B11CC99FAACD}">
      <dgm:prSet/>
      <dgm:spPr/>
      <dgm:t>
        <a:bodyPr/>
        <a:lstStyle/>
        <a:p>
          <a:endParaRPr lang="en-US"/>
        </a:p>
      </dgm:t>
    </dgm:pt>
    <dgm:pt modelId="{BC73584C-9EB5-49ED-B51B-EE35169159FD}">
      <dgm:prSet/>
      <dgm:spPr/>
      <dgm:t>
        <a:bodyPr/>
        <a:lstStyle/>
        <a:p>
          <a:r>
            <a:rPr lang="en-US" dirty="0" smtClean="0"/>
            <a:t>Systems Administrator</a:t>
          </a:r>
          <a:endParaRPr lang="en-US" dirty="0"/>
        </a:p>
      </dgm:t>
    </dgm:pt>
    <dgm:pt modelId="{CFF3BFA4-A28B-43B3-A9A2-3499975B4042}" type="parTrans" cxnId="{B4FEADA0-A2FB-4F70-9E5F-ECAF0A5DC9F5}">
      <dgm:prSet/>
      <dgm:spPr/>
      <dgm:t>
        <a:bodyPr/>
        <a:lstStyle/>
        <a:p>
          <a:endParaRPr lang="en-US"/>
        </a:p>
      </dgm:t>
    </dgm:pt>
    <dgm:pt modelId="{119CEF3B-29C3-4FC1-A2E4-1D9631440BF2}" type="sibTrans" cxnId="{B4FEADA0-A2FB-4F70-9E5F-ECAF0A5DC9F5}">
      <dgm:prSet/>
      <dgm:spPr/>
      <dgm:t>
        <a:bodyPr/>
        <a:lstStyle/>
        <a:p>
          <a:endParaRPr lang="en-US"/>
        </a:p>
      </dgm:t>
    </dgm:pt>
    <dgm:pt modelId="{EF60193F-A5C4-44DC-8E99-161BFE3769E0}">
      <dgm:prSet/>
      <dgm:spPr/>
      <dgm:t>
        <a:bodyPr/>
        <a:lstStyle/>
        <a:p>
          <a:r>
            <a:rPr lang="en-US" dirty="0" smtClean="0"/>
            <a:t>Storage Specialist</a:t>
          </a:r>
          <a:endParaRPr lang="en-US" dirty="0"/>
        </a:p>
      </dgm:t>
    </dgm:pt>
    <dgm:pt modelId="{E9F40B1E-458F-4825-9CC7-69E3D58ED6CE}" type="parTrans" cxnId="{EA362FE6-2B4B-45A3-845B-DDBAFF5C624B}">
      <dgm:prSet/>
      <dgm:spPr/>
      <dgm:t>
        <a:bodyPr/>
        <a:lstStyle/>
        <a:p>
          <a:endParaRPr lang="en-US"/>
        </a:p>
      </dgm:t>
    </dgm:pt>
    <dgm:pt modelId="{A3C9C2AC-A7AD-4CB7-B4E7-E739D87DA3F9}" type="sibTrans" cxnId="{EA362FE6-2B4B-45A3-845B-DDBAFF5C624B}">
      <dgm:prSet/>
      <dgm:spPr/>
      <dgm:t>
        <a:bodyPr/>
        <a:lstStyle/>
        <a:p>
          <a:endParaRPr lang="en-US"/>
        </a:p>
      </dgm:t>
    </dgm:pt>
    <dgm:pt modelId="{F2274928-0B7C-41A1-A052-DAF4E7421241}">
      <dgm:prSet/>
      <dgm:spPr/>
      <dgm:t>
        <a:bodyPr/>
        <a:lstStyle/>
        <a:p>
          <a:r>
            <a:rPr lang="en-US" dirty="0" smtClean="0"/>
            <a:t>IT Specialist</a:t>
          </a:r>
          <a:endParaRPr lang="en-US" dirty="0"/>
        </a:p>
      </dgm:t>
    </dgm:pt>
    <dgm:pt modelId="{900BB144-B772-4B57-A036-35F5A22A5B2A}" type="parTrans" cxnId="{242A29E1-74E6-4A42-A57E-B3B9C5D85028}">
      <dgm:prSet/>
      <dgm:spPr/>
      <dgm:t>
        <a:bodyPr/>
        <a:lstStyle/>
        <a:p>
          <a:endParaRPr lang="en-US"/>
        </a:p>
      </dgm:t>
    </dgm:pt>
    <dgm:pt modelId="{3E674CBA-5F19-4C19-ABD6-29F9D6FF635A}" type="sibTrans" cxnId="{242A29E1-74E6-4A42-A57E-B3B9C5D85028}">
      <dgm:prSet/>
      <dgm:spPr/>
      <dgm:t>
        <a:bodyPr/>
        <a:lstStyle/>
        <a:p>
          <a:endParaRPr lang="en-US"/>
        </a:p>
      </dgm:t>
    </dgm:pt>
    <dgm:pt modelId="{306D4856-D213-40D7-A274-32FAFB469367}">
      <dgm:prSet/>
      <dgm:spPr/>
      <dgm:t>
        <a:bodyPr/>
        <a:lstStyle/>
        <a:p>
          <a:r>
            <a:rPr lang="en-US" dirty="0" smtClean="0"/>
            <a:t>Senior Database Administrator</a:t>
          </a:r>
          <a:endParaRPr lang="en-US" dirty="0"/>
        </a:p>
      </dgm:t>
    </dgm:pt>
    <dgm:pt modelId="{5CDA6C75-D41E-41EF-BFB0-AFB8E4B787B6}" type="parTrans" cxnId="{7A270620-3F91-4F92-A90F-F9A9FFEF0ADE}">
      <dgm:prSet/>
      <dgm:spPr/>
      <dgm:t>
        <a:bodyPr/>
        <a:lstStyle/>
        <a:p>
          <a:endParaRPr lang="en-US"/>
        </a:p>
      </dgm:t>
    </dgm:pt>
    <dgm:pt modelId="{2D00806A-2C62-4EDE-A500-453EAF16A817}" type="sibTrans" cxnId="{7A270620-3F91-4F92-A90F-F9A9FFEF0ADE}">
      <dgm:prSet/>
      <dgm:spPr/>
      <dgm:t>
        <a:bodyPr/>
        <a:lstStyle/>
        <a:p>
          <a:endParaRPr lang="en-US"/>
        </a:p>
      </dgm:t>
    </dgm:pt>
    <dgm:pt modelId="{F0631C23-D493-4453-A350-429FF35D0ABE}" type="asst">
      <dgm:prSet/>
      <dgm:spPr/>
      <dgm:t>
        <a:bodyPr/>
        <a:lstStyle/>
        <a:p>
          <a:r>
            <a:rPr lang="en-US" dirty="0" smtClean="0"/>
            <a:t>Executive Assistant</a:t>
          </a:r>
          <a:endParaRPr lang="en-US" dirty="0"/>
        </a:p>
      </dgm:t>
    </dgm:pt>
    <dgm:pt modelId="{6E2D4133-17F9-4A99-A97C-D6564B91BA35}" type="parTrans" cxnId="{83010CCA-E049-43A7-B1EE-4FB863CA1E5B}">
      <dgm:prSet/>
      <dgm:spPr/>
      <dgm:t>
        <a:bodyPr/>
        <a:lstStyle/>
        <a:p>
          <a:endParaRPr lang="en-US"/>
        </a:p>
      </dgm:t>
    </dgm:pt>
    <dgm:pt modelId="{8E97A2AC-0285-4C71-83C0-A9871B8021D9}" type="sibTrans" cxnId="{83010CCA-E049-43A7-B1EE-4FB863CA1E5B}">
      <dgm:prSet/>
      <dgm:spPr/>
      <dgm:t>
        <a:bodyPr/>
        <a:lstStyle/>
        <a:p>
          <a:endParaRPr lang="en-US"/>
        </a:p>
      </dgm:t>
    </dgm:pt>
    <dgm:pt modelId="{9D38FB4C-5911-4DF1-8C13-F2D46D6E4F1A}">
      <dgm:prSet/>
      <dgm:spPr/>
      <dgm:t>
        <a:bodyPr/>
        <a:lstStyle/>
        <a:p>
          <a:r>
            <a:rPr lang="en-US" dirty="0" smtClean="0"/>
            <a:t>CTO</a:t>
          </a:r>
          <a:endParaRPr lang="en-US" dirty="0"/>
        </a:p>
      </dgm:t>
    </dgm:pt>
    <dgm:pt modelId="{1968665C-00FC-467C-8F52-A24CF0541397}" type="parTrans" cxnId="{7DBCC926-DE6E-46A3-975B-03420EA3538D}">
      <dgm:prSet/>
      <dgm:spPr/>
      <dgm:t>
        <a:bodyPr/>
        <a:lstStyle/>
        <a:p>
          <a:endParaRPr lang="en-US"/>
        </a:p>
      </dgm:t>
    </dgm:pt>
    <dgm:pt modelId="{95F43A14-D554-4F82-98BA-9750382C2FF9}" type="sibTrans" cxnId="{7DBCC926-DE6E-46A3-975B-03420EA3538D}">
      <dgm:prSet/>
      <dgm:spPr/>
      <dgm:t>
        <a:bodyPr/>
        <a:lstStyle/>
        <a:p>
          <a:endParaRPr lang="en-US"/>
        </a:p>
      </dgm:t>
    </dgm:pt>
    <dgm:pt modelId="{C8AB1D99-A3AC-44FF-B5AD-7910A6110502}" type="pres">
      <dgm:prSet presAssocID="{0AF6FAC9-098A-4804-9EAA-58CA4E96DD67}" presName="hierChild1" presStyleCnt="0">
        <dgm:presLayoutVars>
          <dgm:orgChart val="1"/>
          <dgm:chPref val="1"/>
          <dgm:dir/>
          <dgm:animOne val="branch"/>
          <dgm:animLvl val="lvl"/>
          <dgm:resizeHandles/>
        </dgm:presLayoutVars>
      </dgm:prSet>
      <dgm:spPr/>
      <dgm:t>
        <a:bodyPr/>
        <a:lstStyle/>
        <a:p>
          <a:endParaRPr lang="en-US"/>
        </a:p>
      </dgm:t>
    </dgm:pt>
    <dgm:pt modelId="{0919A001-5BF7-4D28-9FFB-7B0A1796D006}" type="pres">
      <dgm:prSet presAssocID="{9D38FB4C-5911-4DF1-8C13-F2D46D6E4F1A}" presName="hierRoot1" presStyleCnt="0">
        <dgm:presLayoutVars>
          <dgm:hierBranch val="init"/>
        </dgm:presLayoutVars>
      </dgm:prSet>
      <dgm:spPr/>
    </dgm:pt>
    <dgm:pt modelId="{8118CCB8-1A44-4B37-BE34-F845F5A29782}" type="pres">
      <dgm:prSet presAssocID="{9D38FB4C-5911-4DF1-8C13-F2D46D6E4F1A}" presName="rootComposite1" presStyleCnt="0"/>
      <dgm:spPr/>
    </dgm:pt>
    <dgm:pt modelId="{34545BB0-EA93-49EF-B46A-16BF0EA056A3}" type="pres">
      <dgm:prSet presAssocID="{9D38FB4C-5911-4DF1-8C13-F2D46D6E4F1A}" presName="rootText1" presStyleLbl="node0" presStyleIdx="0" presStyleCnt="2">
        <dgm:presLayoutVars>
          <dgm:chPref val="3"/>
        </dgm:presLayoutVars>
      </dgm:prSet>
      <dgm:spPr/>
      <dgm:t>
        <a:bodyPr/>
        <a:lstStyle/>
        <a:p>
          <a:endParaRPr lang="en-US"/>
        </a:p>
      </dgm:t>
    </dgm:pt>
    <dgm:pt modelId="{67D0E2FF-A76F-40E6-A93D-6BCFE43A9629}" type="pres">
      <dgm:prSet presAssocID="{9D38FB4C-5911-4DF1-8C13-F2D46D6E4F1A}" presName="rootConnector1" presStyleLbl="node1" presStyleIdx="0" presStyleCnt="0"/>
      <dgm:spPr/>
      <dgm:t>
        <a:bodyPr/>
        <a:lstStyle/>
        <a:p>
          <a:endParaRPr lang="en-US"/>
        </a:p>
      </dgm:t>
    </dgm:pt>
    <dgm:pt modelId="{FF7C9125-AB18-44A3-B292-7FD4C32F541F}" type="pres">
      <dgm:prSet presAssocID="{9D38FB4C-5911-4DF1-8C13-F2D46D6E4F1A}" presName="hierChild2" presStyleCnt="0"/>
      <dgm:spPr/>
    </dgm:pt>
    <dgm:pt modelId="{9C366A42-9A8C-4120-905A-6C29A713DD0C}" type="pres">
      <dgm:prSet presAssocID="{9D38FB4C-5911-4DF1-8C13-F2D46D6E4F1A}" presName="hierChild3" presStyleCnt="0"/>
      <dgm:spPr/>
    </dgm:pt>
    <dgm:pt modelId="{BE4C3916-D260-40D5-98BA-DF3679940ECD}" type="pres">
      <dgm:prSet presAssocID="{3D1361AB-5F0B-4FB5-B8F5-D3D015574394}" presName="hierRoot1" presStyleCnt="0">
        <dgm:presLayoutVars>
          <dgm:hierBranch val="init"/>
        </dgm:presLayoutVars>
      </dgm:prSet>
      <dgm:spPr/>
      <dgm:t>
        <a:bodyPr/>
        <a:lstStyle/>
        <a:p>
          <a:endParaRPr lang="en-US"/>
        </a:p>
      </dgm:t>
    </dgm:pt>
    <dgm:pt modelId="{39BF1877-2988-42F5-8592-22EED4A31775}" type="pres">
      <dgm:prSet presAssocID="{3D1361AB-5F0B-4FB5-B8F5-D3D015574394}" presName="rootComposite1" presStyleCnt="0"/>
      <dgm:spPr/>
      <dgm:t>
        <a:bodyPr/>
        <a:lstStyle/>
        <a:p>
          <a:endParaRPr lang="en-US"/>
        </a:p>
      </dgm:t>
    </dgm:pt>
    <dgm:pt modelId="{9D94B5EC-4854-4536-B24B-A427A6914411}" type="pres">
      <dgm:prSet presAssocID="{3D1361AB-5F0B-4FB5-B8F5-D3D015574394}" presName="rootText1" presStyleLbl="node0" presStyleIdx="1" presStyleCnt="2">
        <dgm:presLayoutVars>
          <dgm:chPref val="3"/>
        </dgm:presLayoutVars>
      </dgm:prSet>
      <dgm:spPr/>
      <dgm:t>
        <a:bodyPr/>
        <a:lstStyle/>
        <a:p>
          <a:endParaRPr lang="en-US"/>
        </a:p>
      </dgm:t>
    </dgm:pt>
    <dgm:pt modelId="{40BE0D6C-9D1F-4408-909C-B620C597E1C5}" type="pres">
      <dgm:prSet presAssocID="{3D1361AB-5F0B-4FB5-B8F5-D3D015574394}" presName="rootConnector1" presStyleLbl="node1" presStyleIdx="0" presStyleCnt="0"/>
      <dgm:spPr/>
      <dgm:t>
        <a:bodyPr/>
        <a:lstStyle/>
        <a:p>
          <a:endParaRPr lang="en-US"/>
        </a:p>
      </dgm:t>
    </dgm:pt>
    <dgm:pt modelId="{B1A8249E-B8EB-416E-8C10-B12759B3766A}" type="pres">
      <dgm:prSet presAssocID="{3D1361AB-5F0B-4FB5-B8F5-D3D015574394}" presName="hierChild2" presStyleCnt="0"/>
      <dgm:spPr/>
      <dgm:t>
        <a:bodyPr/>
        <a:lstStyle/>
        <a:p>
          <a:endParaRPr lang="en-US"/>
        </a:p>
      </dgm:t>
    </dgm:pt>
    <dgm:pt modelId="{027CD9BB-624E-4A06-B4C3-2EB26BEED599}" type="pres">
      <dgm:prSet presAssocID="{B629E661-BD35-44F3-94AC-C3626E931EA8}" presName="Name37" presStyleLbl="parChTrans1D2" presStyleIdx="0" presStyleCnt="1"/>
      <dgm:spPr/>
      <dgm:t>
        <a:bodyPr/>
        <a:lstStyle/>
        <a:p>
          <a:endParaRPr lang="en-US"/>
        </a:p>
      </dgm:t>
    </dgm:pt>
    <dgm:pt modelId="{98A05471-C69C-4D42-9A11-36576FB98C3D}" type="pres">
      <dgm:prSet presAssocID="{81672556-1542-43B0-8561-A8DAB311B933}" presName="hierRoot2" presStyleCnt="0">
        <dgm:presLayoutVars>
          <dgm:hierBranch val="init"/>
        </dgm:presLayoutVars>
      </dgm:prSet>
      <dgm:spPr/>
      <dgm:t>
        <a:bodyPr/>
        <a:lstStyle/>
        <a:p>
          <a:endParaRPr lang="en-US"/>
        </a:p>
      </dgm:t>
    </dgm:pt>
    <dgm:pt modelId="{10E543D2-4BC2-49D8-B664-71DC937888EF}" type="pres">
      <dgm:prSet presAssocID="{81672556-1542-43B0-8561-A8DAB311B933}" presName="rootComposite" presStyleCnt="0"/>
      <dgm:spPr/>
      <dgm:t>
        <a:bodyPr/>
        <a:lstStyle/>
        <a:p>
          <a:endParaRPr lang="en-US"/>
        </a:p>
      </dgm:t>
    </dgm:pt>
    <dgm:pt modelId="{541887EF-2441-4B2B-8648-E2F57206FE2C}" type="pres">
      <dgm:prSet presAssocID="{81672556-1542-43B0-8561-A8DAB311B933}" presName="rootText" presStyleLbl="node2" presStyleIdx="0" presStyleCnt="1">
        <dgm:presLayoutVars>
          <dgm:chPref val="3"/>
        </dgm:presLayoutVars>
      </dgm:prSet>
      <dgm:spPr/>
      <dgm:t>
        <a:bodyPr/>
        <a:lstStyle/>
        <a:p>
          <a:endParaRPr lang="en-US"/>
        </a:p>
      </dgm:t>
    </dgm:pt>
    <dgm:pt modelId="{6742B65F-8C06-4CB1-914E-F6DF6E15E063}" type="pres">
      <dgm:prSet presAssocID="{81672556-1542-43B0-8561-A8DAB311B933}" presName="rootConnector" presStyleLbl="node2" presStyleIdx="0" presStyleCnt="1"/>
      <dgm:spPr/>
      <dgm:t>
        <a:bodyPr/>
        <a:lstStyle/>
        <a:p>
          <a:endParaRPr lang="en-US"/>
        </a:p>
      </dgm:t>
    </dgm:pt>
    <dgm:pt modelId="{69075F5D-32F8-4CD2-AA67-22161FB95FAB}" type="pres">
      <dgm:prSet presAssocID="{81672556-1542-43B0-8561-A8DAB311B933}" presName="hierChild4" presStyleCnt="0"/>
      <dgm:spPr/>
      <dgm:t>
        <a:bodyPr/>
        <a:lstStyle/>
        <a:p>
          <a:endParaRPr lang="en-US"/>
        </a:p>
      </dgm:t>
    </dgm:pt>
    <dgm:pt modelId="{A2376A57-FA2C-4497-A270-DFD07EFD20B6}" type="pres">
      <dgm:prSet presAssocID="{F6C47454-BABA-404A-9133-02DE14EB473F}" presName="Name37" presStyleLbl="parChTrans1D3" presStyleIdx="0" presStyleCnt="5"/>
      <dgm:spPr/>
      <dgm:t>
        <a:bodyPr/>
        <a:lstStyle/>
        <a:p>
          <a:endParaRPr lang="en-US"/>
        </a:p>
      </dgm:t>
    </dgm:pt>
    <dgm:pt modelId="{5BFBE923-4568-456F-9F58-4C2FFC21BE74}" type="pres">
      <dgm:prSet presAssocID="{3B9A87DD-1AB6-41FC-8785-CEE5FF42E1E5}" presName="hierRoot2" presStyleCnt="0">
        <dgm:presLayoutVars>
          <dgm:hierBranch val="init"/>
        </dgm:presLayoutVars>
      </dgm:prSet>
      <dgm:spPr/>
      <dgm:t>
        <a:bodyPr/>
        <a:lstStyle/>
        <a:p>
          <a:endParaRPr lang="en-US"/>
        </a:p>
      </dgm:t>
    </dgm:pt>
    <dgm:pt modelId="{A71B6FEB-56D1-461F-A86A-6A3D3EAFD898}" type="pres">
      <dgm:prSet presAssocID="{3B9A87DD-1AB6-41FC-8785-CEE5FF42E1E5}" presName="rootComposite" presStyleCnt="0"/>
      <dgm:spPr/>
      <dgm:t>
        <a:bodyPr/>
        <a:lstStyle/>
        <a:p>
          <a:endParaRPr lang="en-US"/>
        </a:p>
      </dgm:t>
    </dgm:pt>
    <dgm:pt modelId="{DE3AC8BD-E914-47DA-8CA5-FCA58ACD29FC}" type="pres">
      <dgm:prSet presAssocID="{3B9A87DD-1AB6-41FC-8785-CEE5FF42E1E5}" presName="rootText" presStyleLbl="node3" presStyleIdx="0" presStyleCnt="4">
        <dgm:presLayoutVars>
          <dgm:chPref val="3"/>
        </dgm:presLayoutVars>
      </dgm:prSet>
      <dgm:spPr/>
      <dgm:t>
        <a:bodyPr/>
        <a:lstStyle/>
        <a:p>
          <a:endParaRPr lang="en-US"/>
        </a:p>
      </dgm:t>
    </dgm:pt>
    <dgm:pt modelId="{0FF33679-316F-4703-9EE7-1BB85620F3D5}" type="pres">
      <dgm:prSet presAssocID="{3B9A87DD-1AB6-41FC-8785-CEE5FF42E1E5}" presName="rootConnector" presStyleLbl="node3" presStyleIdx="0" presStyleCnt="4"/>
      <dgm:spPr/>
      <dgm:t>
        <a:bodyPr/>
        <a:lstStyle/>
        <a:p>
          <a:endParaRPr lang="en-US"/>
        </a:p>
      </dgm:t>
    </dgm:pt>
    <dgm:pt modelId="{4EBB5B09-A0D5-4673-B0A7-1999E4AF19A3}" type="pres">
      <dgm:prSet presAssocID="{3B9A87DD-1AB6-41FC-8785-CEE5FF42E1E5}" presName="hierChild4" presStyleCnt="0"/>
      <dgm:spPr/>
      <dgm:t>
        <a:bodyPr/>
        <a:lstStyle/>
        <a:p>
          <a:endParaRPr lang="en-US"/>
        </a:p>
      </dgm:t>
    </dgm:pt>
    <dgm:pt modelId="{334146EA-B11E-448C-ACFC-B86459078564}" type="pres">
      <dgm:prSet presAssocID="{C51D6FE3-C508-4580-9767-440A0ECF9012}" presName="Name37" presStyleLbl="parChTrans1D4" presStyleIdx="0" presStyleCnt="16"/>
      <dgm:spPr/>
      <dgm:t>
        <a:bodyPr/>
        <a:lstStyle/>
        <a:p>
          <a:endParaRPr lang="en-US"/>
        </a:p>
      </dgm:t>
    </dgm:pt>
    <dgm:pt modelId="{44A9A167-C0C4-4ACD-B5E8-6162D6B69DA0}" type="pres">
      <dgm:prSet presAssocID="{52F7BFF2-FDD9-4D4B-B930-345C227EFA41}" presName="hierRoot2" presStyleCnt="0">
        <dgm:presLayoutVars>
          <dgm:hierBranch val="init"/>
        </dgm:presLayoutVars>
      </dgm:prSet>
      <dgm:spPr/>
      <dgm:t>
        <a:bodyPr/>
        <a:lstStyle/>
        <a:p>
          <a:endParaRPr lang="en-US"/>
        </a:p>
      </dgm:t>
    </dgm:pt>
    <dgm:pt modelId="{802D8D1D-E14B-4BF2-8227-9BE50EB444D4}" type="pres">
      <dgm:prSet presAssocID="{52F7BFF2-FDD9-4D4B-B930-345C227EFA41}" presName="rootComposite" presStyleCnt="0"/>
      <dgm:spPr/>
      <dgm:t>
        <a:bodyPr/>
        <a:lstStyle/>
        <a:p>
          <a:endParaRPr lang="en-US"/>
        </a:p>
      </dgm:t>
    </dgm:pt>
    <dgm:pt modelId="{DC6DDF19-6C7D-4D17-99B1-696FD954EA87}" type="pres">
      <dgm:prSet presAssocID="{52F7BFF2-FDD9-4D4B-B930-345C227EFA41}" presName="rootText" presStyleLbl="node4" presStyleIdx="0" presStyleCnt="16">
        <dgm:presLayoutVars>
          <dgm:chPref val="3"/>
        </dgm:presLayoutVars>
      </dgm:prSet>
      <dgm:spPr/>
      <dgm:t>
        <a:bodyPr/>
        <a:lstStyle/>
        <a:p>
          <a:endParaRPr lang="en-US"/>
        </a:p>
      </dgm:t>
    </dgm:pt>
    <dgm:pt modelId="{417DB14A-C5F3-432E-A6F6-A70FCAEA7446}" type="pres">
      <dgm:prSet presAssocID="{52F7BFF2-FDD9-4D4B-B930-345C227EFA41}" presName="rootConnector" presStyleLbl="node4" presStyleIdx="0" presStyleCnt="16"/>
      <dgm:spPr/>
      <dgm:t>
        <a:bodyPr/>
        <a:lstStyle/>
        <a:p>
          <a:endParaRPr lang="en-US"/>
        </a:p>
      </dgm:t>
    </dgm:pt>
    <dgm:pt modelId="{3322A1F2-5E27-4A0A-8714-3787867AFC4C}" type="pres">
      <dgm:prSet presAssocID="{52F7BFF2-FDD9-4D4B-B930-345C227EFA41}" presName="hierChild4" presStyleCnt="0"/>
      <dgm:spPr/>
      <dgm:t>
        <a:bodyPr/>
        <a:lstStyle/>
        <a:p>
          <a:endParaRPr lang="en-US"/>
        </a:p>
      </dgm:t>
    </dgm:pt>
    <dgm:pt modelId="{694B0728-AE73-41EF-85AE-7351481E0033}" type="pres">
      <dgm:prSet presAssocID="{1547EA83-B9C7-4AA6-8FA0-870E85EFA25B}" presName="Name37" presStyleLbl="parChTrans1D4" presStyleIdx="1" presStyleCnt="16"/>
      <dgm:spPr/>
      <dgm:t>
        <a:bodyPr/>
        <a:lstStyle/>
        <a:p>
          <a:endParaRPr lang="en-US"/>
        </a:p>
      </dgm:t>
    </dgm:pt>
    <dgm:pt modelId="{0A35ABE4-DFAF-491D-B08D-E0CD19991EAC}" type="pres">
      <dgm:prSet presAssocID="{D64598AD-5F06-4661-BF54-F1AD1AE007EC}" presName="hierRoot2" presStyleCnt="0">
        <dgm:presLayoutVars>
          <dgm:hierBranch val="init"/>
        </dgm:presLayoutVars>
      </dgm:prSet>
      <dgm:spPr/>
      <dgm:t>
        <a:bodyPr/>
        <a:lstStyle/>
        <a:p>
          <a:endParaRPr lang="en-US"/>
        </a:p>
      </dgm:t>
    </dgm:pt>
    <dgm:pt modelId="{2AB7F596-8CB8-4571-8F07-98731944F9F0}" type="pres">
      <dgm:prSet presAssocID="{D64598AD-5F06-4661-BF54-F1AD1AE007EC}" presName="rootComposite" presStyleCnt="0"/>
      <dgm:spPr/>
      <dgm:t>
        <a:bodyPr/>
        <a:lstStyle/>
        <a:p>
          <a:endParaRPr lang="en-US"/>
        </a:p>
      </dgm:t>
    </dgm:pt>
    <dgm:pt modelId="{915036B5-F95B-4333-B6EC-CA66A14F8589}" type="pres">
      <dgm:prSet presAssocID="{D64598AD-5F06-4661-BF54-F1AD1AE007EC}" presName="rootText" presStyleLbl="node4" presStyleIdx="1" presStyleCnt="16">
        <dgm:presLayoutVars>
          <dgm:chPref val="3"/>
        </dgm:presLayoutVars>
      </dgm:prSet>
      <dgm:spPr/>
      <dgm:t>
        <a:bodyPr/>
        <a:lstStyle/>
        <a:p>
          <a:endParaRPr lang="en-US"/>
        </a:p>
      </dgm:t>
    </dgm:pt>
    <dgm:pt modelId="{2FE007D9-F196-4775-9CE8-E80D7A32BE76}" type="pres">
      <dgm:prSet presAssocID="{D64598AD-5F06-4661-BF54-F1AD1AE007EC}" presName="rootConnector" presStyleLbl="node4" presStyleIdx="1" presStyleCnt="16"/>
      <dgm:spPr/>
      <dgm:t>
        <a:bodyPr/>
        <a:lstStyle/>
        <a:p>
          <a:endParaRPr lang="en-US"/>
        </a:p>
      </dgm:t>
    </dgm:pt>
    <dgm:pt modelId="{3725881F-4BC8-4850-8AE7-80C5868ABD0A}" type="pres">
      <dgm:prSet presAssocID="{D64598AD-5F06-4661-BF54-F1AD1AE007EC}" presName="hierChild4" presStyleCnt="0"/>
      <dgm:spPr/>
      <dgm:t>
        <a:bodyPr/>
        <a:lstStyle/>
        <a:p>
          <a:endParaRPr lang="en-US"/>
        </a:p>
      </dgm:t>
    </dgm:pt>
    <dgm:pt modelId="{986E9674-1E1D-40E1-9656-1A1F8A281CFD}" type="pres">
      <dgm:prSet presAssocID="{D64598AD-5F06-4661-BF54-F1AD1AE007EC}" presName="hierChild5" presStyleCnt="0"/>
      <dgm:spPr/>
      <dgm:t>
        <a:bodyPr/>
        <a:lstStyle/>
        <a:p>
          <a:endParaRPr lang="en-US"/>
        </a:p>
      </dgm:t>
    </dgm:pt>
    <dgm:pt modelId="{61D9D2E1-1F76-4CE9-B2F6-A993FF1B6403}" type="pres">
      <dgm:prSet presAssocID="{52F7BFF2-FDD9-4D4B-B930-345C227EFA41}" presName="hierChild5" presStyleCnt="0"/>
      <dgm:spPr/>
      <dgm:t>
        <a:bodyPr/>
        <a:lstStyle/>
        <a:p>
          <a:endParaRPr lang="en-US"/>
        </a:p>
      </dgm:t>
    </dgm:pt>
    <dgm:pt modelId="{FBB09B1A-9FB1-4E47-A90C-36B607C9E5AA}" type="pres">
      <dgm:prSet presAssocID="{3B9A87DD-1AB6-41FC-8785-CEE5FF42E1E5}" presName="hierChild5" presStyleCnt="0"/>
      <dgm:spPr/>
      <dgm:t>
        <a:bodyPr/>
        <a:lstStyle/>
        <a:p>
          <a:endParaRPr lang="en-US"/>
        </a:p>
      </dgm:t>
    </dgm:pt>
    <dgm:pt modelId="{78BC5C5F-D2A2-4469-85AC-866762145337}" type="pres">
      <dgm:prSet presAssocID="{634A118F-EEF9-4F6D-AFE0-14999E3A868D}" presName="Name37" presStyleLbl="parChTrans1D3" presStyleIdx="1" presStyleCnt="5"/>
      <dgm:spPr/>
      <dgm:t>
        <a:bodyPr/>
        <a:lstStyle/>
        <a:p>
          <a:endParaRPr lang="en-US"/>
        </a:p>
      </dgm:t>
    </dgm:pt>
    <dgm:pt modelId="{59BBE4CE-EB7B-4360-857E-B074742EE87C}" type="pres">
      <dgm:prSet presAssocID="{C63784C1-C8D1-493F-9F80-CEBC7DFF9A8C}" presName="hierRoot2" presStyleCnt="0">
        <dgm:presLayoutVars>
          <dgm:hierBranch val="init"/>
        </dgm:presLayoutVars>
      </dgm:prSet>
      <dgm:spPr/>
      <dgm:t>
        <a:bodyPr/>
        <a:lstStyle/>
        <a:p>
          <a:endParaRPr lang="en-US"/>
        </a:p>
      </dgm:t>
    </dgm:pt>
    <dgm:pt modelId="{C871D1F0-B069-43D0-AC05-6D42ADB2C39B}" type="pres">
      <dgm:prSet presAssocID="{C63784C1-C8D1-493F-9F80-CEBC7DFF9A8C}" presName="rootComposite" presStyleCnt="0"/>
      <dgm:spPr/>
      <dgm:t>
        <a:bodyPr/>
        <a:lstStyle/>
        <a:p>
          <a:endParaRPr lang="en-US"/>
        </a:p>
      </dgm:t>
    </dgm:pt>
    <dgm:pt modelId="{F276B909-8C74-4583-AB8B-F18201110CCE}" type="pres">
      <dgm:prSet presAssocID="{C63784C1-C8D1-493F-9F80-CEBC7DFF9A8C}" presName="rootText" presStyleLbl="node3" presStyleIdx="1" presStyleCnt="4">
        <dgm:presLayoutVars>
          <dgm:chPref val="3"/>
        </dgm:presLayoutVars>
      </dgm:prSet>
      <dgm:spPr/>
      <dgm:t>
        <a:bodyPr/>
        <a:lstStyle/>
        <a:p>
          <a:endParaRPr lang="en-US"/>
        </a:p>
      </dgm:t>
    </dgm:pt>
    <dgm:pt modelId="{895035FD-FD71-48AA-88C1-DFDCD99466FC}" type="pres">
      <dgm:prSet presAssocID="{C63784C1-C8D1-493F-9F80-CEBC7DFF9A8C}" presName="rootConnector" presStyleLbl="node3" presStyleIdx="1" presStyleCnt="4"/>
      <dgm:spPr/>
      <dgm:t>
        <a:bodyPr/>
        <a:lstStyle/>
        <a:p>
          <a:endParaRPr lang="en-US"/>
        </a:p>
      </dgm:t>
    </dgm:pt>
    <dgm:pt modelId="{2939FF9F-D691-41EA-9BED-D5F67B53F528}" type="pres">
      <dgm:prSet presAssocID="{C63784C1-C8D1-493F-9F80-CEBC7DFF9A8C}" presName="hierChild4" presStyleCnt="0"/>
      <dgm:spPr/>
      <dgm:t>
        <a:bodyPr/>
        <a:lstStyle/>
        <a:p>
          <a:endParaRPr lang="en-US"/>
        </a:p>
      </dgm:t>
    </dgm:pt>
    <dgm:pt modelId="{C6B299B2-B42C-4B08-B9CF-14EA0A2014BA}" type="pres">
      <dgm:prSet presAssocID="{289C698B-30BE-4FB5-9541-90E5ADC3B03A}" presName="Name37" presStyleLbl="parChTrans1D4" presStyleIdx="2" presStyleCnt="16"/>
      <dgm:spPr/>
      <dgm:t>
        <a:bodyPr/>
        <a:lstStyle/>
        <a:p>
          <a:endParaRPr lang="en-US"/>
        </a:p>
      </dgm:t>
    </dgm:pt>
    <dgm:pt modelId="{3BD43F58-3773-423E-8413-91FAFC9A45B2}" type="pres">
      <dgm:prSet presAssocID="{85F237FC-07DD-4594-83D1-3558E2855874}" presName="hierRoot2" presStyleCnt="0">
        <dgm:presLayoutVars>
          <dgm:hierBranch val="init"/>
        </dgm:presLayoutVars>
      </dgm:prSet>
      <dgm:spPr/>
      <dgm:t>
        <a:bodyPr/>
        <a:lstStyle/>
        <a:p>
          <a:endParaRPr lang="en-US"/>
        </a:p>
      </dgm:t>
    </dgm:pt>
    <dgm:pt modelId="{B61ECB52-AD6B-43EC-9C8C-B80A117DE2E7}" type="pres">
      <dgm:prSet presAssocID="{85F237FC-07DD-4594-83D1-3558E2855874}" presName="rootComposite" presStyleCnt="0"/>
      <dgm:spPr/>
      <dgm:t>
        <a:bodyPr/>
        <a:lstStyle/>
        <a:p>
          <a:endParaRPr lang="en-US"/>
        </a:p>
      </dgm:t>
    </dgm:pt>
    <dgm:pt modelId="{EFF032A6-C2E4-4957-B267-6E5EDD92B95C}" type="pres">
      <dgm:prSet presAssocID="{85F237FC-07DD-4594-83D1-3558E2855874}" presName="rootText" presStyleLbl="node4" presStyleIdx="2" presStyleCnt="16">
        <dgm:presLayoutVars>
          <dgm:chPref val="3"/>
        </dgm:presLayoutVars>
      </dgm:prSet>
      <dgm:spPr/>
      <dgm:t>
        <a:bodyPr/>
        <a:lstStyle/>
        <a:p>
          <a:endParaRPr lang="en-US"/>
        </a:p>
      </dgm:t>
    </dgm:pt>
    <dgm:pt modelId="{F0B220D6-D879-4BB3-8D73-5E6EDD993197}" type="pres">
      <dgm:prSet presAssocID="{85F237FC-07DD-4594-83D1-3558E2855874}" presName="rootConnector" presStyleLbl="node4" presStyleIdx="2" presStyleCnt="16"/>
      <dgm:spPr/>
      <dgm:t>
        <a:bodyPr/>
        <a:lstStyle/>
        <a:p>
          <a:endParaRPr lang="en-US"/>
        </a:p>
      </dgm:t>
    </dgm:pt>
    <dgm:pt modelId="{D82114FD-3F24-4895-9000-97AA35AB66C3}" type="pres">
      <dgm:prSet presAssocID="{85F237FC-07DD-4594-83D1-3558E2855874}" presName="hierChild4" presStyleCnt="0"/>
      <dgm:spPr/>
      <dgm:t>
        <a:bodyPr/>
        <a:lstStyle/>
        <a:p>
          <a:endParaRPr lang="en-US"/>
        </a:p>
      </dgm:t>
    </dgm:pt>
    <dgm:pt modelId="{C6CCB063-20C2-4A3B-93E5-4DD469CAD0B6}" type="pres">
      <dgm:prSet presAssocID="{B7D658A9-E51F-41BA-B85C-D18E26C7E373}" presName="Name37" presStyleLbl="parChTrans1D4" presStyleIdx="3" presStyleCnt="16"/>
      <dgm:spPr/>
      <dgm:t>
        <a:bodyPr/>
        <a:lstStyle/>
        <a:p>
          <a:endParaRPr lang="en-US"/>
        </a:p>
      </dgm:t>
    </dgm:pt>
    <dgm:pt modelId="{05896F36-0431-47F8-A449-AC12307D83EC}" type="pres">
      <dgm:prSet presAssocID="{09382B45-DECB-49B4-B937-39E85C6DD1D5}" presName="hierRoot2" presStyleCnt="0">
        <dgm:presLayoutVars>
          <dgm:hierBranch val="init"/>
        </dgm:presLayoutVars>
      </dgm:prSet>
      <dgm:spPr/>
      <dgm:t>
        <a:bodyPr/>
        <a:lstStyle/>
        <a:p>
          <a:endParaRPr lang="en-US"/>
        </a:p>
      </dgm:t>
    </dgm:pt>
    <dgm:pt modelId="{5FCA6343-F4E4-4911-BC9D-307020C7B2EB}" type="pres">
      <dgm:prSet presAssocID="{09382B45-DECB-49B4-B937-39E85C6DD1D5}" presName="rootComposite" presStyleCnt="0"/>
      <dgm:spPr/>
      <dgm:t>
        <a:bodyPr/>
        <a:lstStyle/>
        <a:p>
          <a:endParaRPr lang="en-US"/>
        </a:p>
      </dgm:t>
    </dgm:pt>
    <dgm:pt modelId="{96C19F06-C050-45A8-974E-64D8FDF9859E}" type="pres">
      <dgm:prSet presAssocID="{09382B45-DECB-49B4-B937-39E85C6DD1D5}" presName="rootText" presStyleLbl="node4" presStyleIdx="3" presStyleCnt="16">
        <dgm:presLayoutVars>
          <dgm:chPref val="3"/>
        </dgm:presLayoutVars>
      </dgm:prSet>
      <dgm:spPr/>
      <dgm:t>
        <a:bodyPr/>
        <a:lstStyle/>
        <a:p>
          <a:endParaRPr lang="en-US"/>
        </a:p>
      </dgm:t>
    </dgm:pt>
    <dgm:pt modelId="{E41C1251-425A-4FFD-9CB5-11FD68968836}" type="pres">
      <dgm:prSet presAssocID="{09382B45-DECB-49B4-B937-39E85C6DD1D5}" presName="rootConnector" presStyleLbl="node4" presStyleIdx="3" presStyleCnt="16"/>
      <dgm:spPr/>
      <dgm:t>
        <a:bodyPr/>
        <a:lstStyle/>
        <a:p>
          <a:endParaRPr lang="en-US"/>
        </a:p>
      </dgm:t>
    </dgm:pt>
    <dgm:pt modelId="{27AAA863-AAE8-4DD2-AED6-D5E34623BC45}" type="pres">
      <dgm:prSet presAssocID="{09382B45-DECB-49B4-B937-39E85C6DD1D5}" presName="hierChild4" presStyleCnt="0"/>
      <dgm:spPr/>
      <dgm:t>
        <a:bodyPr/>
        <a:lstStyle/>
        <a:p>
          <a:endParaRPr lang="en-US"/>
        </a:p>
      </dgm:t>
    </dgm:pt>
    <dgm:pt modelId="{071AFE83-4DBC-45B7-B048-A3961EE24150}" type="pres">
      <dgm:prSet presAssocID="{09382B45-DECB-49B4-B937-39E85C6DD1D5}" presName="hierChild5" presStyleCnt="0"/>
      <dgm:spPr/>
      <dgm:t>
        <a:bodyPr/>
        <a:lstStyle/>
        <a:p>
          <a:endParaRPr lang="en-US"/>
        </a:p>
      </dgm:t>
    </dgm:pt>
    <dgm:pt modelId="{64DC8050-6295-4417-B3DD-8D7C6A296BE0}" type="pres">
      <dgm:prSet presAssocID="{3B908129-E33D-4E78-9F3A-CFCC36429AE5}" presName="Name37" presStyleLbl="parChTrans1D4" presStyleIdx="4" presStyleCnt="16"/>
      <dgm:spPr/>
      <dgm:t>
        <a:bodyPr/>
        <a:lstStyle/>
        <a:p>
          <a:endParaRPr lang="en-US"/>
        </a:p>
      </dgm:t>
    </dgm:pt>
    <dgm:pt modelId="{BA8E62C2-B2FE-4BDB-A188-A71780C7C296}" type="pres">
      <dgm:prSet presAssocID="{9A7A5741-9216-4B17-ACBD-DB7905FDD092}" presName="hierRoot2" presStyleCnt="0">
        <dgm:presLayoutVars>
          <dgm:hierBranch val="init"/>
        </dgm:presLayoutVars>
      </dgm:prSet>
      <dgm:spPr/>
      <dgm:t>
        <a:bodyPr/>
        <a:lstStyle/>
        <a:p>
          <a:endParaRPr lang="en-US"/>
        </a:p>
      </dgm:t>
    </dgm:pt>
    <dgm:pt modelId="{233DDE45-33FF-4117-B225-1B4659C84D27}" type="pres">
      <dgm:prSet presAssocID="{9A7A5741-9216-4B17-ACBD-DB7905FDD092}" presName="rootComposite" presStyleCnt="0"/>
      <dgm:spPr/>
      <dgm:t>
        <a:bodyPr/>
        <a:lstStyle/>
        <a:p>
          <a:endParaRPr lang="en-US"/>
        </a:p>
      </dgm:t>
    </dgm:pt>
    <dgm:pt modelId="{9BC5BA4A-BAF4-476A-A9B6-9D20CC195550}" type="pres">
      <dgm:prSet presAssocID="{9A7A5741-9216-4B17-ACBD-DB7905FDD092}" presName="rootText" presStyleLbl="node4" presStyleIdx="4" presStyleCnt="16">
        <dgm:presLayoutVars>
          <dgm:chPref val="3"/>
        </dgm:presLayoutVars>
      </dgm:prSet>
      <dgm:spPr/>
      <dgm:t>
        <a:bodyPr/>
        <a:lstStyle/>
        <a:p>
          <a:endParaRPr lang="en-US"/>
        </a:p>
      </dgm:t>
    </dgm:pt>
    <dgm:pt modelId="{CBCBDF03-1F16-451C-82E4-8EB8DF4E4B73}" type="pres">
      <dgm:prSet presAssocID="{9A7A5741-9216-4B17-ACBD-DB7905FDD092}" presName="rootConnector" presStyleLbl="node4" presStyleIdx="4" presStyleCnt="16"/>
      <dgm:spPr/>
      <dgm:t>
        <a:bodyPr/>
        <a:lstStyle/>
        <a:p>
          <a:endParaRPr lang="en-US"/>
        </a:p>
      </dgm:t>
    </dgm:pt>
    <dgm:pt modelId="{5AEEC2C6-1FD3-491E-A35B-D940D91EC43C}" type="pres">
      <dgm:prSet presAssocID="{9A7A5741-9216-4B17-ACBD-DB7905FDD092}" presName="hierChild4" presStyleCnt="0"/>
      <dgm:spPr/>
      <dgm:t>
        <a:bodyPr/>
        <a:lstStyle/>
        <a:p>
          <a:endParaRPr lang="en-US"/>
        </a:p>
      </dgm:t>
    </dgm:pt>
    <dgm:pt modelId="{D9C0B5D9-BFFB-45E7-AAAA-C552E2132D97}" type="pres">
      <dgm:prSet presAssocID="{9A7A5741-9216-4B17-ACBD-DB7905FDD092}" presName="hierChild5" presStyleCnt="0"/>
      <dgm:spPr/>
      <dgm:t>
        <a:bodyPr/>
        <a:lstStyle/>
        <a:p>
          <a:endParaRPr lang="en-US"/>
        </a:p>
      </dgm:t>
    </dgm:pt>
    <dgm:pt modelId="{8B20FC8A-A50B-4CA0-82D2-164ACECA5F27}" type="pres">
      <dgm:prSet presAssocID="{85F237FC-07DD-4594-83D1-3558E2855874}" presName="hierChild5" presStyleCnt="0"/>
      <dgm:spPr/>
      <dgm:t>
        <a:bodyPr/>
        <a:lstStyle/>
        <a:p>
          <a:endParaRPr lang="en-US"/>
        </a:p>
      </dgm:t>
    </dgm:pt>
    <dgm:pt modelId="{B8C025C1-F25B-4E85-9B88-B7817C1ECEC1}" type="pres">
      <dgm:prSet presAssocID="{C63784C1-C8D1-493F-9F80-CEBC7DFF9A8C}" presName="hierChild5" presStyleCnt="0"/>
      <dgm:spPr/>
      <dgm:t>
        <a:bodyPr/>
        <a:lstStyle/>
        <a:p>
          <a:endParaRPr lang="en-US"/>
        </a:p>
      </dgm:t>
    </dgm:pt>
    <dgm:pt modelId="{9C2F3BC3-24D6-48CF-BB8F-74BF4ED8E569}" type="pres">
      <dgm:prSet presAssocID="{18676834-525A-4450-9DB3-262FE8CE942B}" presName="Name37" presStyleLbl="parChTrans1D3" presStyleIdx="2" presStyleCnt="5"/>
      <dgm:spPr/>
      <dgm:t>
        <a:bodyPr/>
        <a:lstStyle/>
        <a:p>
          <a:endParaRPr lang="en-US"/>
        </a:p>
      </dgm:t>
    </dgm:pt>
    <dgm:pt modelId="{73B0789A-5255-41DB-9C0D-664F1B054B17}" type="pres">
      <dgm:prSet presAssocID="{18CC41D2-BA72-44A9-8F20-F7FD170B5280}" presName="hierRoot2" presStyleCnt="0">
        <dgm:presLayoutVars>
          <dgm:hierBranch val="init"/>
        </dgm:presLayoutVars>
      </dgm:prSet>
      <dgm:spPr/>
      <dgm:t>
        <a:bodyPr/>
        <a:lstStyle/>
        <a:p>
          <a:endParaRPr lang="en-US"/>
        </a:p>
      </dgm:t>
    </dgm:pt>
    <dgm:pt modelId="{F403A360-BA60-4245-8093-E608B591FBB7}" type="pres">
      <dgm:prSet presAssocID="{18CC41D2-BA72-44A9-8F20-F7FD170B5280}" presName="rootComposite" presStyleCnt="0"/>
      <dgm:spPr/>
      <dgm:t>
        <a:bodyPr/>
        <a:lstStyle/>
        <a:p>
          <a:endParaRPr lang="en-US"/>
        </a:p>
      </dgm:t>
    </dgm:pt>
    <dgm:pt modelId="{4FED9F36-EDFB-40FC-963C-1B7D4E447B15}" type="pres">
      <dgm:prSet presAssocID="{18CC41D2-BA72-44A9-8F20-F7FD170B5280}" presName="rootText" presStyleLbl="node3" presStyleIdx="2" presStyleCnt="4">
        <dgm:presLayoutVars>
          <dgm:chPref val="3"/>
        </dgm:presLayoutVars>
      </dgm:prSet>
      <dgm:spPr/>
      <dgm:t>
        <a:bodyPr/>
        <a:lstStyle/>
        <a:p>
          <a:endParaRPr lang="en-US"/>
        </a:p>
      </dgm:t>
    </dgm:pt>
    <dgm:pt modelId="{3CF8A2FF-67C3-41D8-8F0C-C93F9FA4CC26}" type="pres">
      <dgm:prSet presAssocID="{18CC41D2-BA72-44A9-8F20-F7FD170B5280}" presName="rootConnector" presStyleLbl="node3" presStyleIdx="2" presStyleCnt="4"/>
      <dgm:spPr/>
      <dgm:t>
        <a:bodyPr/>
        <a:lstStyle/>
        <a:p>
          <a:endParaRPr lang="en-US"/>
        </a:p>
      </dgm:t>
    </dgm:pt>
    <dgm:pt modelId="{0FBDF5B6-9135-4338-95BE-C6DDB83F4779}" type="pres">
      <dgm:prSet presAssocID="{18CC41D2-BA72-44A9-8F20-F7FD170B5280}" presName="hierChild4" presStyleCnt="0"/>
      <dgm:spPr/>
      <dgm:t>
        <a:bodyPr/>
        <a:lstStyle/>
        <a:p>
          <a:endParaRPr lang="en-US"/>
        </a:p>
      </dgm:t>
    </dgm:pt>
    <dgm:pt modelId="{E534015B-387D-4902-BD7C-D4E2B7F1F72A}" type="pres">
      <dgm:prSet presAssocID="{D0FA9CD9-80CD-4482-9B9E-2757C1AA8B04}" presName="Name37" presStyleLbl="parChTrans1D4" presStyleIdx="5" presStyleCnt="16"/>
      <dgm:spPr/>
      <dgm:t>
        <a:bodyPr/>
        <a:lstStyle/>
        <a:p>
          <a:endParaRPr lang="en-US"/>
        </a:p>
      </dgm:t>
    </dgm:pt>
    <dgm:pt modelId="{EA04756D-D0EC-41DD-B5F7-45151D89F1EB}" type="pres">
      <dgm:prSet presAssocID="{90641441-0EDB-4E64-8658-90A0E64A089C}" presName="hierRoot2" presStyleCnt="0">
        <dgm:presLayoutVars>
          <dgm:hierBranch val="init"/>
        </dgm:presLayoutVars>
      </dgm:prSet>
      <dgm:spPr/>
      <dgm:t>
        <a:bodyPr/>
        <a:lstStyle/>
        <a:p>
          <a:endParaRPr lang="en-US"/>
        </a:p>
      </dgm:t>
    </dgm:pt>
    <dgm:pt modelId="{1477908F-D74F-4C32-BB14-0CF0A3DDD357}" type="pres">
      <dgm:prSet presAssocID="{90641441-0EDB-4E64-8658-90A0E64A089C}" presName="rootComposite" presStyleCnt="0"/>
      <dgm:spPr/>
      <dgm:t>
        <a:bodyPr/>
        <a:lstStyle/>
        <a:p>
          <a:endParaRPr lang="en-US"/>
        </a:p>
      </dgm:t>
    </dgm:pt>
    <dgm:pt modelId="{4A883EF5-BA84-4474-9558-D2D6ADEBA374}" type="pres">
      <dgm:prSet presAssocID="{90641441-0EDB-4E64-8658-90A0E64A089C}" presName="rootText" presStyleLbl="node4" presStyleIdx="5" presStyleCnt="16">
        <dgm:presLayoutVars>
          <dgm:chPref val="3"/>
        </dgm:presLayoutVars>
      </dgm:prSet>
      <dgm:spPr/>
      <dgm:t>
        <a:bodyPr/>
        <a:lstStyle/>
        <a:p>
          <a:endParaRPr lang="en-US"/>
        </a:p>
      </dgm:t>
    </dgm:pt>
    <dgm:pt modelId="{F47AE122-267F-4F00-BECC-BA0411286034}" type="pres">
      <dgm:prSet presAssocID="{90641441-0EDB-4E64-8658-90A0E64A089C}" presName="rootConnector" presStyleLbl="node4" presStyleIdx="5" presStyleCnt="16"/>
      <dgm:spPr/>
      <dgm:t>
        <a:bodyPr/>
        <a:lstStyle/>
        <a:p>
          <a:endParaRPr lang="en-US"/>
        </a:p>
      </dgm:t>
    </dgm:pt>
    <dgm:pt modelId="{E81FF959-4867-4F00-86E1-494DC3F5C4F7}" type="pres">
      <dgm:prSet presAssocID="{90641441-0EDB-4E64-8658-90A0E64A089C}" presName="hierChild4" presStyleCnt="0"/>
      <dgm:spPr/>
      <dgm:t>
        <a:bodyPr/>
        <a:lstStyle/>
        <a:p>
          <a:endParaRPr lang="en-US"/>
        </a:p>
      </dgm:t>
    </dgm:pt>
    <dgm:pt modelId="{0A2DF901-AD5F-498A-8168-6B7F3BD4F699}" type="pres">
      <dgm:prSet presAssocID="{90641441-0EDB-4E64-8658-90A0E64A089C}" presName="hierChild5" presStyleCnt="0"/>
      <dgm:spPr/>
      <dgm:t>
        <a:bodyPr/>
        <a:lstStyle/>
        <a:p>
          <a:endParaRPr lang="en-US"/>
        </a:p>
      </dgm:t>
    </dgm:pt>
    <dgm:pt modelId="{727593E9-7B97-4A2D-91E0-C156E6D66290}" type="pres">
      <dgm:prSet presAssocID="{18CC41D2-BA72-44A9-8F20-F7FD170B5280}" presName="hierChild5" presStyleCnt="0"/>
      <dgm:spPr/>
      <dgm:t>
        <a:bodyPr/>
        <a:lstStyle/>
        <a:p>
          <a:endParaRPr lang="en-US"/>
        </a:p>
      </dgm:t>
    </dgm:pt>
    <dgm:pt modelId="{F7919642-47A6-45EE-900A-8B4D3DC0A167}" type="pres">
      <dgm:prSet presAssocID="{CA3AA3D2-EF46-425F-AEDB-D87165204C05}" presName="Name37" presStyleLbl="parChTrans1D3" presStyleIdx="3" presStyleCnt="5"/>
      <dgm:spPr/>
      <dgm:t>
        <a:bodyPr/>
        <a:lstStyle/>
        <a:p>
          <a:endParaRPr lang="en-US"/>
        </a:p>
      </dgm:t>
    </dgm:pt>
    <dgm:pt modelId="{A3F89A69-AE65-4463-8868-D45FB01AB8AF}" type="pres">
      <dgm:prSet presAssocID="{9373FE92-A814-40BC-830D-DC154B15933C}" presName="hierRoot2" presStyleCnt="0">
        <dgm:presLayoutVars>
          <dgm:hierBranch val="init"/>
        </dgm:presLayoutVars>
      </dgm:prSet>
      <dgm:spPr/>
      <dgm:t>
        <a:bodyPr/>
        <a:lstStyle/>
        <a:p>
          <a:endParaRPr lang="en-US"/>
        </a:p>
      </dgm:t>
    </dgm:pt>
    <dgm:pt modelId="{5F786716-45A1-4302-AF7E-7FB41631F9A3}" type="pres">
      <dgm:prSet presAssocID="{9373FE92-A814-40BC-830D-DC154B15933C}" presName="rootComposite" presStyleCnt="0"/>
      <dgm:spPr/>
      <dgm:t>
        <a:bodyPr/>
        <a:lstStyle/>
        <a:p>
          <a:endParaRPr lang="en-US"/>
        </a:p>
      </dgm:t>
    </dgm:pt>
    <dgm:pt modelId="{6FE6B84D-CD1B-4B98-9DF7-FF10CA3F7F2B}" type="pres">
      <dgm:prSet presAssocID="{9373FE92-A814-40BC-830D-DC154B15933C}" presName="rootText" presStyleLbl="node3" presStyleIdx="3" presStyleCnt="4">
        <dgm:presLayoutVars>
          <dgm:chPref val="3"/>
        </dgm:presLayoutVars>
      </dgm:prSet>
      <dgm:spPr/>
      <dgm:t>
        <a:bodyPr/>
        <a:lstStyle/>
        <a:p>
          <a:endParaRPr lang="en-US"/>
        </a:p>
      </dgm:t>
    </dgm:pt>
    <dgm:pt modelId="{07ECEA82-30E2-4AE1-B37F-14B99816CD50}" type="pres">
      <dgm:prSet presAssocID="{9373FE92-A814-40BC-830D-DC154B15933C}" presName="rootConnector" presStyleLbl="node3" presStyleIdx="3" presStyleCnt="4"/>
      <dgm:spPr/>
      <dgm:t>
        <a:bodyPr/>
        <a:lstStyle/>
        <a:p>
          <a:endParaRPr lang="en-US"/>
        </a:p>
      </dgm:t>
    </dgm:pt>
    <dgm:pt modelId="{9F54677E-E317-44AA-95AA-12E88389B54C}" type="pres">
      <dgm:prSet presAssocID="{9373FE92-A814-40BC-830D-DC154B15933C}" presName="hierChild4" presStyleCnt="0"/>
      <dgm:spPr/>
      <dgm:t>
        <a:bodyPr/>
        <a:lstStyle/>
        <a:p>
          <a:endParaRPr lang="en-US"/>
        </a:p>
      </dgm:t>
    </dgm:pt>
    <dgm:pt modelId="{9CAEA038-A81E-4C20-912B-190F30132CF7}" type="pres">
      <dgm:prSet presAssocID="{DE0D6AD3-0809-41C4-89E7-C5EBB0BB6F1C}" presName="Name37" presStyleLbl="parChTrans1D4" presStyleIdx="6" presStyleCnt="16"/>
      <dgm:spPr/>
      <dgm:t>
        <a:bodyPr/>
        <a:lstStyle/>
        <a:p>
          <a:endParaRPr lang="en-US"/>
        </a:p>
      </dgm:t>
    </dgm:pt>
    <dgm:pt modelId="{CFD3541B-1D78-4F6F-972C-9536DC4589EE}" type="pres">
      <dgm:prSet presAssocID="{3B7E6D80-4B48-44D4-B180-DE0647A4ED19}" presName="hierRoot2" presStyleCnt="0">
        <dgm:presLayoutVars>
          <dgm:hierBranch val="init"/>
        </dgm:presLayoutVars>
      </dgm:prSet>
      <dgm:spPr/>
      <dgm:t>
        <a:bodyPr/>
        <a:lstStyle/>
        <a:p>
          <a:endParaRPr lang="en-US"/>
        </a:p>
      </dgm:t>
    </dgm:pt>
    <dgm:pt modelId="{BF97FAAC-F2FD-46DA-B537-503111054A25}" type="pres">
      <dgm:prSet presAssocID="{3B7E6D80-4B48-44D4-B180-DE0647A4ED19}" presName="rootComposite" presStyleCnt="0"/>
      <dgm:spPr/>
      <dgm:t>
        <a:bodyPr/>
        <a:lstStyle/>
        <a:p>
          <a:endParaRPr lang="en-US"/>
        </a:p>
      </dgm:t>
    </dgm:pt>
    <dgm:pt modelId="{9E6AC31B-6F30-4A5D-A43B-B0AF19E0C7F7}" type="pres">
      <dgm:prSet presAssocID="{3B7E6D80-4B48-44D4-B180-DE0647A4ED19}" presName="rootText" presStyleLbl="node4" presStyleIdx="6" presStyleCnt="16">
        <dgm:presLayoutVars>
          <dgm:chPref val="3"/>
        </dgm:presLayoutVars>
      </dgm:prSet>
      <dgm:spPr/>
      <dgm:t>
        <a:bodyPr/>
        <a:lstStyle/>
        <a:p>
          <a:endParaRPr lang="en-US"/>
        </a:p>
      </dgm:t>
    </dgm:pt>
    <dgm:pt modelId="{F8C566CA-613C-48F5-8708-132CAFB7C6B1}" type="pres">
      <dgm:prSet presAssocID="{3B7E6D80-4B48-44D4-B180-DE0647A4ED19}" presName="rootConnector" presStyleLbl="node4" presStyleIdx="6" presStyleCnt="16"/>
      <dgm:spPr/>
      <dgm:t>
        <a:bodyPr/>
        <a:lstStyle/>
        <a:p>
          <a:endParaRPr lang="en-US"/>
        </a:p>
      </dgm:t>
    </dgm:pt>
    <dgm:pt modelId="{93EAF5D2-2CF1-4AC1-9908-4C6F2B6BA040}" type="pres">
      <dgm:prSet presAssocID="{3B7E6D80-4B48-44D4-B180-DE0647A4ED19}" presName="hierChild4" presStyleCnt="0"/>
      <dgm:spPr/>
      <dgm:t>
        <a:bodyPr/>
        <a:lstStyle/>
        <a:p>
          <a:endParaRPr lang="en-US"/>
        </a:p>
      </dgm:t>
    </dgm:pt>
    <dgm:pt modelId="{5FC78FEC-D4DD-48BD-9B84-AFB11F7A8457}" type="pres">
      <dgm:prSet presAssocID="{1A93825C-B76C-471F-AA92-B1C815262F29}" presName="Name37" presStyleLbl="parChTrans1D4" presStyleIdx="7" presStyleCnt="16"/>
      <dgm:spPr/>
      <dgm:t>
        <a:bodyPr/>
        <a:lstStyle/>
        <a:p>
          <a:endParaRPr lang="en-US"/>
        </a:p>
      </dgm:t>
    </dgm:pt>
    <dgm:pt modelId="{1A0FCA01-059C-45D2-A773-70C7B5F76CDE}" type="pres">
      <dgm:prSet presAssocID="{B224307B-2F34-41E9-A13D-42B9BCAEF0BC}" presName="hierRoot2" presStyleCnt="0">
        <dgm:presLayoutVars>
          <dgm:hierBranch val="init"/>
        </dgm:presLayoutVars>
      </dgm:prSet>
      <dgm:spPr/>
      <dgm:t>
        <a:bodyPr/>
        <a:lstStyle/>
        <a:p>
          <a:endParaRPr lang="en-US"/>
        </a:p>
      </dgm:t>
    </dgm:pt>
    <dgm:pt modelId="{F1217994-0A43-43CD-BD0D-C3E0606F70AE}" type="pres">
      <dgm:prSet presAssocID="{B224307B-2F34-41E9-A13D-42B9BCAEF0BC}" presName="rootComposite" presStyleCnt="0"/>
      <dgm:spPr/>
      <dgm:t>
        <a:bodyPr/>
        <a:lstStyle/>
        <a:p>
          <a:endParaRPr lang="en-US"/>
        </a:p>
      </dgm:t>
    </dgm:pt>
    <dgm:pt modelId="{2FD07AA5-3186-4078-B59C-F2AACAF3B689}" type="pres">
      <dgm:prSet presAssocID="{B224307B-2F34-41E9-A13D-42B9BCAEF0BC}" presName="rootText" presStyleLbl="node4" presStyleIdx="7" presStyleCnt="16">
        <dgm:presLayoutVars>
          <dgm:chPref val="3"/>
        </dgm:presLayoutVars>
      </dgm:prSet>
      <dgm:spPr/>
      <dgm:t>
        <a:bodyPr/>
        <a:lstStyle/>
        <a:p>
          <a:endParaRPr lang="en-US"/>
        </a:p>
      </dgm:t>
    </dgm:pt>
    <dgm:pt modelId="{A333F5CA-65F0-414C-A0FB-6A29D3279EB9}" type="pres">
      <dgm:prSet presAssocID="{B224307B-2F34-41E9-A13D-42B9BCAEF0BC}" presName="rootConnector" presStyleLbl="node4" presStyleIdx="7" presStyleCnt="16"/>
      <dgm:spPr/>
      <dgm:t>
        <a:bodyPr/>
        <a:lstStyle/>
        <a:p>
          <a:endParaRPr lang="en-US"/>
        </a:p>
      </dgm:t>
    </dgm:pt>
    <dgm:pt modelId="{B003FB4F-7067-4E6D-BD65-B24FD8526311}" type="pres">
      <dgm:prSet presAssocID="{B224307B-2F34-41E9-A13D-42B9BCAEF0BC}" presName="hierChild4" presStyleCnt="0"/>
      <dgm:spPr/>
      <dgm:t>
        <a:bodyPr/>
        <a:lstStyle/>
        <a:p>
          <a:endParaRPr lang="en-US"/>
        </a:p>
      </dgm:t>
    </dgm:pt>
    <dgm:pt modelId="{DA48E8A3-3F16-4DBF-88E1-161ED3EBC4F4}" type="pres">
      <dgm:prSet presAssocID="{B224307B-2F34-41E9-A13D-42B9BCAEF0BC}" presName="hierChild5" presStyleCnt="0"/>
      <dgm:spPr/>
      <dgm:t>
        <a:bodyPr/>
        <a:lstStyle/>
        <a:p>
          <a:endParaRPr lang="en-US"/>
        </a:p>
      </dgm:t>
    </dgm:pt>
    <dgm:pt modelId="{F7DD2AA9-9CAA-47A0-8544-6DAFC2B7A13F}" type="pres">
      <dgm:prSet presAssocID="{CBDE7B34-0640-48C6-A62C-56D91DD5DA0C}" presName="Name37" presStyleLbl="parChTrans1D4" presStyleIdx="8" presStyleCnt="16"/>
      <dgm:spPr/>
      <dgm:t>
        <a:bodyPr/>
        <a:lstStyle/>
        <a:p>
          <a:endParaRPr lang="en-US"/>
        </a:p>
      </dgm:t>
    </dgm:pt>
    <dgm:pt modelId="{03BA2679-0853-48DE-BFEB-44C8377ED5CA}" type="pres">
      <dgm:prSet presAssocID="{74666631-1028-49B3-A977-93A5907323ED}" presName="hierRoot2" presStyleCnt="0">
        <dgm:presLayoutVars>
          <dgm:hierBranch val="init"/>
        </dgm:presLayoutVars>
      </dgm:prSet>
      <dgm:spPr/>
      <dgm:t>
        <a:bodyPr/>
        <a:lstStyle/>
        <a:p>
          <a:endParaRPr lang="en-US"/>
        </a:p>
      </dgm:t>
    </dgm:pt>
    <dgm:pt modelId="{25A343E8-A240-4689-86CB-8F94B9DE97EC}" type="pres">
      <dgm:prSet presAssocID="{74666631-1028-49B3-A977-93A5907323ED}" presName="rootComposite" presStyleCnt="0"/>
      <dgm:spPr/>
      <dgm:t>
        <a:bodyPr/>
        <a:lstStyle/>
        <a:p>
          <a:endParaRPr lang="en-US"/>
        </a:p>
      </dgm:t>
    </dgm:pt>
    <dgm:pt modelId="{F0D69C51-DF8B-4FC9-BD01-267219AB5A3A}" type="pres">
      <dgm:prSet presAssocID="{74666631-1028-49B3-A977-93A5907323ED}" presName="rootText" presStyleLbl="node4" presStyleIdx="8" presStyleCnt="16">
        <dgm:presLayoutVars>
          <dgm:chPref val="3"/>
        </dgm:presLayoutVars>
      </dgm:prSet>
      <dgm:spPr/>
      <dgm:t>
        <a:bodyPr/>
        <a:lstStyle/>
        <a:p>
          <a:endParaRPr lang="en-US"/>
        </a:p>
      </dgm:t>
    </dgm:pt>
    <dgm:pt modelId="{2CDF78F5-E12B-4032-A86B-616C0DF38669}" type="pres">
      <dgm:prSet presAssocID="{74666631-1028-49B3-A977-93A5907323ED}" presName="rootConnector" presStyleLbl="node4" presStyleIdx="8" presStyleCnt="16"/>
      <dgm:spPr/>
      <dgm:t>
        <a:bodyPr/>
        <a:lstStyle/>
        <a:p>
          <a:endParaRPr lang="en-US"/>
        </a:p>
      </dgm:t>
    </dgm:pt>
    <dgm:pt modelId="{8853E0E5-3373-4DD5-BBE3-75BD657AE9C4}" type="pres">
      <dgm:prSet presAssocID="{74666631-1028-49B3-A977-93A5907323ED}" presName="hierChild4" presStyleCnt="0"/>
      <dgm:spPr/>
      <dgm:t>
        <a:bodyPr/>
        <a:lstStyle/>
        <a:p>
          <a:endParaRPr lang="en-US"/>
        </a:p>
      </dgm:t>
    </dgm:pt>
    <dgm:pt modelId="{533C16D2-EFFB-4BD7-B5FF-EEB76BE28127}" type="pres">
      <dgm:prSet presAssocID="{74666631-1028-49B3-A977-93A5907323ED}" presName="hierChild5" presStyleCnt="0"/>
      <dgm:spPr/>
      <dgm:t>
        <a:bodyPr/>
        <a:lstStyle/>
        <a:p>
          <a:endParaRPr lang="en-US"/>
        </a:p>
      </dgm:t>
    </dgm:pt>
    <dgm:pt modelId="{F1BD60BA-A228-4FDF-9C35-0047F02D0419}" type="pres">
      <dgm:prSet presAssocID="{3B7E6D80-4B48-44D4-B180-DE0647A4ED19}" presName="hierChild5" presStyleCnt="0"/>
      <dgm:spPr/>
      <dgm:t>
        <a:bodyPr/>
        <a:lstStyle/>
        <a:p>
          <a:endParaRPr lang="en-US"/>
        </a:p>
      </dgm:t>
    </dgm:pt>
    <dgm:pt modelId="{CCBEEE33-DA47-4364-BDD5-4DAEF3A7749E}" type="pres">
      <dgm:prSet presAssocID="{ACEF89CF-C090-4B6C-ADE9-00F5BA984213}" presName="Name37" presStyleLbl="parChTrans1D4" presStyleIdx="9" presStyleCnt="16"/>
      <dgm:spPr/>
      <dgm:t>
        <a:bodyPr/>
        <a:lstStyle/>
        <a:p>
          <a:endParaRPr lang="en-US"/>
        </a:p>
      </dgm:t>
    </dgm:pt>
    <dgm:pt modelId="{54BA2388-0AD1-4FEB-B6AC-7F6E51F2D87B}" type="pres">
      <dgm:prSet presAssocID="{189C94C3-E95B-44B7-AB47-4C382A67BA53}" presName="hierRoot2" presStyleCnt="0">
        <dgm:presLayoutVars>
          <dgm:hierBranch val="init"/>
        </dgm:presLayoutVars>
      </dgm:prSet>
      <dgm:spPr/>
      <dgm:t>
        <a:bodyPr/>
        <a:lstStyle/>
        <a:p>
          <a:endParaRPr lang="en-US"/>
        </a:p>
      </dgm:t>
    </dgm:pt>
    <dgm:pt modelId="{5AF4C90C-F6B6-4DC6-8AE6-1C6BCDAE694A}" type="pres">
      <dgm:prSet presAssocID="{189C94C3-E95B-44B7-AB47-4C382A67BA53}" presName="rootComposite" presStyleCnt="0"/>
      <dgm:spPr/>
      <dgm:t>
        <a:bodyPr/>
        <a:lstStyle/>
        <a:p>
          <a:endParaRPr lang="en-US"/>
        </a:p>
      </dgm:t>
    </dgm:pt>
    <dgm:pt modelId="{57332787-77B7-420A-AEE2-DE29D64687D4}" type="pres">
      <dgm:prSet presAssocID="{189C94C3-E95B-44B7-AB47-4C382A67BA53}" presName="rootText" presStyleLbl="node4" presStyleIdx="9" presStyleCnt="16">
        <dgm:presLayoutVars>
          <dgm:chPref val="3"/>
        </dgm:presLayoutVars>
      </dgm:prSet>
      <dgm:spPr/>
      <dgm:t>
        <a:bodyPr/>
        <a:lstStyle/>
        <a:p>
          <a:endParaRPr lang="en-US"/>
        </a:p>
      </dgm:t>
    </dgm:pt>
    <dgm:pt modelId="{1BF8906B-CDB9-4E1F-8D31-F3B62FFECB8A}" type="pres">
      <dgm:prSet presAssocID="{189C94C3-E95B-44B7-AB47-4C382A67BA53}" presName="rootConnector" presStyleLbl="node4" presStyleIdx="9" presStyleCnt="16"/>
      <dgm:spPr/>
      <dgm:t>
        <a:bodyPr/>
        <a:lstStyle/>
        <a:p>
          <a:endParaRPr lang="en-US"/>
        </a:p>
      </dgm:t>
    </dgm:pt>
    <dgm:pt modelId="{7CB5CF4B-13C5-4211-8296-3AD0567701F7}" type="pres">
      <dgm:prSet presAssocID="{189C94C3-E95B-44B7-AB47-4C382A67BA53}" presName="hierChild4" presStyleCnt="0"/>
      <dgm:spPr/>
      <dgm:t>
        <a:bodyPr/>
        <a:lstStyle/>
        <a:p>
          <a:endParaRPr lang="en-US"/>
        </a:p>
      </dgm:t>
    </dgm:pt>
    <dgm:pt modelId="{0FFBEF9F-10FA-4ABC-9834-2685D41BE38B}" type="pres">
      <dgm:prSet presAssocID="{499AD532-07EF-4189-944D-B103332CCD03}" presName="Name37" presStyleLbl="parChTrans1D4" presStyleIdx="10" presStyleCnt="16"/>
      <dgm:spPr/>
      <dgm:t>
        <a:bodyPr/>
        <a:lstStyle/>
        <a:p>
          <a:endParaRPr lang="en-US"/>
        </a:p>
      </dgm:t>
    </dgm:pt>
    <dgm:pt modelId="{5C41D67E-C6A9-4B53-BD29-0DF8D21EDEC5}" type="pres">
      <dgm:prSet presAssocID="{5FB59CD0-42A7-4CC8-A473-E8C553C74CA3}" presName="hierRoot2" presStyleCnt="0">
        <dgm:presLayoutVars>
          <dgm:hierBranch val="init"/>
        </dgm:presLayoutVars>
      </dgm:prSet>
      <dgm:spPr/>
      <dgm:t>
        <a:bodyPr/>
        <a:lstStyle/>
        <a:p>
          <a:endParaRPr lang="en-US"/>
        </a:p>
      </dgm:t>
    </dgm:pt>
    <dgm:pt modelId="{B9609CEE-AE40-4115-8D43-0B28D35A1104}" type="pres">
      <dgm:prSet presAssocID="{5FB59CD0-42A7-4CC8-A473-E8C553C74CA3}" presName="rootComposite" presStyleCnt="0"/>
      <dgm:spPr/>
      <dgm:t>
        <a:bodyPr/>
        <a:lstStyle/>
        <a:p>
          <a:endParaRPr lang="en-US"/>
        </a:p>
      </dgm:t>
    </dgm:pt>
    <dgm:pt modelId="{7B7A04F3-25EE-4227-A62B-47283D48661A}" type="pres">
      <dgm:prSet presAssocID="{5FB59CD0-42A7-4CC8-A473-E8C553C74CA3}" presName="rootText" presStyleLbl="node4" presStyleIdx="10" presStyleCnt="16">
        <dgm:presLayoutVars>
          <dgm:chPref val="3"/>
        </dgm:presLayoutVars>
      </dgm:prSet>
      <dgm:spPr/>
      <dgm:t>
        <a:bodyPr/>
        <a:lstStyle/>
        <a:p>
          <a:endParaRPr lang="en-US"/>
        </a:p>
      </dgm:t>
    </dgm:pt>
    <dgm:pt modelId="{79B43209-FCE3-49EB-AF56-647394DEC613}" type="pres">
      <dgm:prSet presAssocID="{5FB59CD0-42A7-4CC8-A473-E8C553C74CA3}" presName="rootConnector" presStyleLbl="node4" presStyleIdx="10" presStyleCnt="16"/>
      <dgm:spPr/>
      <dgm:t>
        <a:bodyPr/>
        <a:lstStyle/>
        <a:p>
          <a:endParaRPr lang="en-US"/>
        </a:p>
      </dgm:t>
    </dgm:pt>
    <dgm:pt modelId="{589C844D-8B78-4069-B4F2-432D37EBF331}" type="pres">
      <dgm:prSet presAssocID="{5FB59CD0-42A7-4CC8-A473-E8C553C74CA3}" presName="hierChild4" presStyleCnt="0"/>
      <dgm:spPr/>
      <dgm:t>
        <a:bodyPr/>
        <a:lstStyle/>
        <a:p>
          <a:endParaRPr lang="en-US"/>
        </a:p>
      </dgm:t>
    </dgm:pt>
    <dgm:pt modelId="{C921E7AE-1339-4ABD-9852-1646B213A70E}" type="pres">
      <dgm:prSet presAssocID="{CFF3BFA4-A28B-43B3-A9A2-3499975B4042}" presName="Name37" presStyleLbl="parChTrans1D4" presStyleIdx="11" presStyleCnt="16"/>
      <dgm:spPr/>
      <dgm:t>
        <a:bodyPr/>
        <a:lstStyle/>
        <a:p>
          <a:endParaRPr lang="en-US"/>
        </a:p>
      </dgm:t>
    </dgm:pt>
    <dgm:pt modelId="{1A7F4662-2067-4314-B08B-EDF61FE46AD7}" type="pres">
      <dgm:prSet presAssocID="{BC73584C-9EB5-49ED-B51B-EE35169159FD}" presName="hierRoot2" presStyleCnt="0">
        <dgm:presLayoutVars>
          <dgm:hierBranch val="init"/>
        </dgm:presLayoutVars>
      </dgm:prSet>
      <dgm:spPr/>
      <dgm:t>
        <a:bodyPr/>
        <a:lstStyle/>
        <a:p>
          <a:endParaRPr lang="en-US"/>
        </a:p>
      </dgm:t>
    </dgm:pt>
    <dgm:pt modelId="{0711DEFE-BD70-4718-977F-C757CACE1D6B}" type="pres">
      <dgm:prSet presAssocID="{BC73584C-9EB5-49ED-B51B-EE35169159FD}" presName="rootComposite" presStyleCnt="0"/>
      <dgm:spPr/>
      <dgm:t>
        <a:bodyPr/>
        <a:lstStyle/>
        <a:p>
          <a:endParaRPr lang="en-US"/>
        </a:p>
      </dgm:t>
    </dgm:pt>
    <dgm:pt modelId="{295723DA-F033-469E-993E-531645086A71}" type="pres">
      <dgm:prSet presAssocID="{BC73584C-9EB5-49ED-B51B-EE35169159FD}" presName="rootText" presStyleLbl="node4" presStyleIdx="11" presStyleCnt="16">
        <dgm:presLayoutVars>
          <dgm:chPref val="3"/>
        </dgm:presLayoutVars>
      </dgm:prSet>
      <dgm:spPr/>
      <dgm:t>
        <a:bodyPr/>
        <a:lstStyle/>
        <a:p>
          <a:endParaRPr lang="en-US"/>
        </a:p>
      </dgm:t>
    </dgm:pt>
    <dgm:pt modelId="{792C2934-7075-43F2-B761-DAE97AA6D3D4}" type="pres">
      <dgm:prSet presAssocID="{BC73584C-9EB5-49ED-B51B-EE35169159FD}" presName="rootConnector" presStyleLbl="node4" presStyleIdx="11" presStyleCnt="16"/>
      <dgm:spPr/>
      <dgm:t>
        <a:bodyPr/>
        <a:lstStyle/>
        <a:p>
          <a:endParaRPr lang="en-US"/>
        </a:p>
      </dgm:t>
    </dgm:pt>
    <dgm:pt modelId="{05F09334-1E73-42B2-B6D3-97B29304DD85}" type="pres">
      <dgm:prSet presAssocID="{BC73584C-9EB5-49ED-B51B-EE35169159FD}" presName="hierChild4" presStyleCnt="0"/>
      <dgm:spPr/>
      <dgm:t>
        <a:bodyPr/>
        <a:lstStyle/>
        <a:p>
          <a:endParaRPr lang="en-US"/>
        </a:p>
      </dgm:t>
    </dgm:pt>
    <dgm:pt modelId="{C7A3D3D6-F904-48D2-A936-3EEFE8E56579}" type="pres">
      <dgm:prSet presAssocID="{BC73584C-9EB5-49ED-B51B-EE35169159FD}" presName="hierChild5" presStyleCnt="0"/>
      <dgm:spPr/>
      <dgm:t>
        <a:bodyPr/>
        <a:lstStyle/>
        <a:p>
          <a:endParaRPr lang="en-US"/>
        </a:p>
      </dgm:t>
    </dgm:pt>
    <dgm:pt modelId="{D08F8A5A-A727-4D07-8385-7D4FC71E319F}" type="pres">
      <dgm:prSet presAssocID="{900BB144-B772-4B57-A036-35F5A22A5B2A}" presName="Name37" presStyleLbl="parChTrans1D4" presStyleIdx="12" presStyleCnt="16"/>
      <dgm:spPr/>
      <dgm:t>
        <a:bodyPr/>
        <a:lstStyle/>
        <a:p>
          <a:endParaRPr lang="en-US"/>
        </a:p>
      </dgm:t>
    </dgm:pt>
    <dgm:pt modelId="{57D835B9-F2D7-46FA-90D6-BFCA7475EDF5}" type="pres">
      <dgm:prSet presAssocID="{F2274928-0B7C-41A1-A052-DAF4E7421241}" presName="hierRoot2" presStyleCnt="0">
        <dgm:presLayoutVars>
          <dgm:hierBranch val="init"/>
        </dgm:presLayoutVars>
      </dgm:prSet>
      <dgm:spPr/>
      <dgm:t>
        <a:bodyPr/>
        <a:lstStyle/>
        <a:p>
          <a:endParaRPr lang="en-US"/>
        </a:p>
      </dgm:t>
    </dgm:pt>
    <dgm:pt modelId="{3CC74F1B-CDEC-4356-932C-273986939C40}" type="pres">
      <dgm:prSet presAssocID="{F2274928-0B7C-41A1-A052-DAF4E7421241}" presName="rootComposite" presStyleCnt="0"/>
      <dgm:spPr/>
      <dgm:t>
        <a:bodyPr/>
        <a:lstStyle/>
        <a:p>
          <a:endParaRPr lang="en-US"/>
        </a:p>
      </dgm:t>
    </dgm:pt>
    <dgm:pt modelId="{14B88642-B6AF-4794-A9B0-3E729F622384}" type="pres">
      <dgm:prSet presAssocID="{F2274928-0B7C-41A1-A052-DAF4E7421241}" presName="rootText" presStyleLbl="node4" presStyleIdx="12" presStyleCnt="16">
        <dgm:presLayoutVars>
          <dgm:chPref val="3"/>
        </dgm:presLayoutVars>
      </dgm:prSet>
      <dgm:spPr/>
      <dgm:t>
        <a:bodyPr/>
        <a:lstStyle/>
        <a:p>
          <a:endParaRPr lang="en-US"/>
        </a:p>
      </dgm:t>
    </dgm:pt>
    <dgm:pt modelId="{BF4DC360-FCAA-464F-AA03-BC244E9A4225}" type="pres">
      <dgm:prSet presAssocID="{F2274928-0B7C-41A1-A052-DAF4E7421241}" presName="rootConnector" presStyleLbl="node4" presStyleIdx="12" presStyleCnt="16"/>
      <dgm:spPr/>
      <dgm:t>
        <a:bodyPr/>
        <a:lstStyle/>
        <a:p>
          <a:endParaRPr lang="en-US"/>
        </a:p>
      </dgm:t>
    </dgm:pt>
    <dgm:pt modelId="{55FA068E-1072-4F5D-B128-3F741A8CD985}" type="pres">
      <dgm:prSet presAssocID="{F2274928-0B7C-41A1-A052-DAF4E7421241}" presName="hierChild4" presStyleCnt="0"/>
      <dgm:spPr/>
      <dgm:t>
        <a:bodyPr/>
        <a:lstStyle/>
        <a:p>
          <a:endParaRPr lang="en-US"/>
        </a:p>
      </dgm:t>
    </dgm:pt>
    <dgm:pt modelId="{2A4A6652-A0BB-4A2C-A955-11746B11B7C8}" type="pres">
      <dgm:prSet presAssocID="{F2274928-0B7C-41A1-A052-DAF4E7421241}" presName="hierChild5" presStyleCnt="0"/>
      <dgm:spPr/>
      <dgm:t>
        <a:bodyPr/>
        <a:lstStyle/>
        <a:p>
          <a:endParaRPr lang="en-US"/>
        </a:p>
      </dgm:t>
    </dgm:pt>
    <dgm:pt modelId="{40C7C189-C8D1-4485-9D08-680ACBAD83BF}" type="pres">
      <dgm:prSet presAssocID="{5FB59CD0-42A7-4CC8-A473-E8C553C74CA3}" presName="hierChild5" presStyleCnt="0"/>
      <dgm:spPr/>
      <dgm:t>
        <a:bodyPr/>
        <a:lstStyle/>
        <a:p>
          <a:endParaRPr lang="en-US"/>
        </a:p>
      </dgm:t>
    </dgm:pt>
    <dgm:pt modelId="{5E0F5D3E-EBB6-4282-9749-B87274B0261A}" type="pres">
      <dgm:prSet presAssocID="{2E36B5D1-AF39-49CB-BB3F-5B6725A9B7F2}" presName="Name37" presStyleLbl="parChTrans1D4" presStyleIdx="13" presStyleCnt="16"/>
      <dgm:spPr/>
      <dgm:t>
        <a:bodyPr/>
        <a:lstStyle/>
        <a:p>
          <a:endParaRPr lang="en-US"/>
        </a:p>
      </dgm:t>
    </dgm:pt>
    <dgm:pt modelId="{950E8495-5E85-40C2-9490-BE72CCA0FFA4}" type="pres">
      <dgm:prSet presAssocID="{084F1CBA-671E-4E96-A38D-A8207197EFAE}" presName="hierRoot2" presStyleCnt="0">
        <dgm:presLayoutVars>
          <dgm:hierBranch val="init"/>
        </dgm:presLayoutVars>
      </dgm:prSet>
      <dgm:spPr/>
      <dgm:t>
        <a:bodyPr/>
        <a:lstStyle/>
        <a:p>
          <a:endParaRPr lang="en-US"/>
        </a:p>
      </dgm:t>
    </dgm:pt>
    <dgm:pt modelId="{0264F62C-CEC2-4C9B-AB6B-36CE46782449}" type="pres">
      <dgm:prSet presAssocID="{084F1CBA-671E-4E96-A38D-A8207197EFAE}" presName="rootComposite" presStyleCnt="0"/>
      <dgm:spPr/>
      <dgm:t>
        <a:bodyPr/>
        <a:lstStyle/>
        <a:p>
          <a:endParaRPr lang="en-US"/>
        </a:p>
      </dgm:t>
    </dgm:pt>
    <dgm:pt modelId="{D95DC387-BB40-45D1-A3B7-DE7F655C7811}" type="pres">
      <dgm:prSet presAssocID="{084F1CBA-671E-4E96-A38D-A8207197EFAE}" presName="rootText" presStyleLbl="node4" presStyleIdx="13" presStyleCnt="16">
        <dgm:presLayoutVars>
          <dgm:chPref val="3"/>
        </dgm:presLayoutVars>
      </dgm:prSet>
      <dgm:spPr/>
      <dgm:t>
        <a:bodyPr/>
        <a:lstStyle/>
        <a:p>
          <a:endParaRPr lang="en-US"/>
        </a:p>
      </dgm:t>
    </dgm:pt>
    <dgm:pt modelId="{E513AADA-8BF6-4C95-8374-2CCE00C40233}" type="pres">
      <dgm:prSet presAssocID="{084F1CBA-671E-4E96-A38D-A8207197EFAE}" presName="rootConnector" presStyleLbl="node4" presStyleIdx="13" presStyleCnt="16"/>
      <dgm:spPr/>
      <dgm:t>
        <a:bodyPr/>
        <a:lstStyle/>
        <a:p>
          <a:endParaRPr lang="en-US"/>
        </a:p>
      </dgm:t>
    </dgm:pt>
    <dgm:pt modelId="{440326D0-2EF8-405F-B4D7-9F72D5CAB670}" type="pres">
      <dgm:prSet presAssocID="{084F1CBA-671E-4E96-A38D-A8207197EFAE}" presName="hierChild4" presStyleCnt="0"/>
      <dgm:spPr/>
      <dgm:t>
        <a:bodyPr/>
        <a:lstStyle/>
        <a:p>
          <a:endParaRPr lang="en-US"/>
        </a:p>
      </dgm:t>
    </dgm:pt>
    <dgm:pt modelId="{200EB3E2-29C5-4AC6-BAE8-E3E29E4F825D}" type="pres">
      <dgm:prSet presAssocID="{E9F40B1E-458F-4825-9CC7-69E3D58ED6CE}" presName="Name37" presStyleLbl="parChTrans1D4" presStyleIdx="14" presStyleCnt="16"/>
      <dgm:spPr/>
      <dgm:t>
        <a:bodyPr/>
        <a:lstStyle/>
        <a:p>
          <a:endParaRPr lang="en-US"/>
        </a:p>
      </dgm:t>
    </dgm:pt>
    <dgm:pt modelId="{1BC33492-EBC3-4F52-B21C-53F9628A65CE}" type="pres">
      <dgm:prSet presAssocID="{EF60193F-A5C4-44DC-8E99-161BFE3769E0}" presName="hierRoot2" presStyleCnt="0">
        <dgm:presLayoutVars>
          <dgm:hierBranch val="init"/>
        </dgm:presLayoutVars>
      </dgm:prSet>
      <dgm:spPr/>
      <dgm:t>
        <a:bodyPr/>
        <a:lstStyle/>
        <a:p>
          <a:endParaRPr lang="en-US"/>
        </a:p>
      </dgm:t>
    </dgm:pt>
    <dgm:pt modelId="{9D32FC80-7D6B-4CED-9BAA-F0B969FE41D2}" type="pres">
      <dgm:prSet presAssocID="{EF60193F-A5C4-44DC-8E99-161BFE3769E0}" presName="rootComposite" presStyleCnt="0"/>
      <dgm:spPr/>
      <dgm:t>
        <a:bodyPr/>
        <a:lstStyle/>
        <a:p>
          <a:endParaRPr lang="en-US"/>
        </a:p>
      </dgm:t>
    </dgm:pt>
    <dgm:pt modelId="{91AD17D6-39DB-4E0E-B8FF-4BA312642FD1}" type="pres">
      <dgm:prSet presAssocID="{EF60193F-A5C4-44DC-8E99-161BFE3769E0}" presName="rootText" presStyleLbl="node4" presStyleIdx="14" presStyleCnt="16">
        <dgm:presLayoutVars>
          <dgm:chPref val="3"/>
        </dgm:presLayoutVars>
      </dgm:prSet>
      <dgm:spPr/>
      <dgm:t>
        <a:bodyPr/>
        <a:lstStyle/>
        <a:p>
          <a:endParaRPr lang="en-US"/>
        </a:p>
      </dgm:t>
    </dgm:pt>
    <dgm:pt modelId="{1A413399-63F7-47EA-B60D-BFA12770BAD2}" type="pres">
      <dgm:prSet presAssocID="{EF60193F-A5C4-44DC-8E99-161BFE3769E0}" presName="rootConnector" presStyleLbl="node4" presStyleIdx="14" presStyleCnt="16"/>
      <dgm:spPr/>
      <dgm:t>
        <a:bodyPr/>
        <a:lstStyle/>
        <a:p>
          <a:endParaRPr lang="en-US"/>
        </a:p>
      </dgm:t>
    </dgm:pt>
    <dgm:pt modelId="{D3DB268E-299D-4696-84A1-BA22C67D0891}" type="pres">
      <dgm:prSet presAssocID="{EF60193F-A5C4-44DC-8E99-161BFE3769E0}" presName="hierChild4" presStyleCnt="0"/>
      <dgm:spPr/>
      <dgm:t>
        <a:bodyPr/>
        <a:lstStyle/>
        <a:p>
          <a:endParaRPr lang="en-US"/>
        </a:p>
      </dgm:t>
    </dgm:pt>
    <dgm:pt modelId="{12FA5B55-27C6-4535-9D98-3B15565B55A1}" type="pres">
      <dgm:prSet presAssocID="{EF60193F-A5C4-44DC-8E99-161BFE3769E0}" presName="hierChild5" presStyleCnt="0"/>
      <dgm:spPr/>
      <dgm:t>
        <a:bodyPr/>
        <a:lstStyle/>
        <a:p>
          <a:endParaRPr lang="en-US"/>
        </a:p>
      </dgm:t>
    </dgm:pt>
    <dgm:pt modelId="{5A0C3A56-0898-4AD7-9F74-06EE990D1739}" type="pres">
      <dgm:prSet presAssocID="{084F1CBA-671E-4E96-A38D-A8207197EFAE}" presName="hierChild5" presStyleCnt="0"/>
      <dgm:spPr/>
      <dgm:t>
        <a:bodyPr/>
        <a:lstStyle/>
        <a:p>
          <a:endParaRPr lang="en-US"/>
        </a:p>
      </dgm:t>
    </dgm:pt>
    <dgm:pt modelId="{58BE36D0-BC80-4313-9C02-30DF2C0A31C8}" type="pres">
      <dgm:prSet presAssocID="{5CDA6C75-D41E-41EF-BFB0-AFB8E4B787B6}" presName="Name37" presStyleLbl="parChTrans1D4" presStyleIdx="15" presStyleCnt="16"/>
      <dgm:spPr/>
      <dgm:t>
        <a:bodyPr/>
        <a:lstStyle/>
        <a:p>
          <a:endParaRPr lang="en-US"/>
        </a:p>
      </dgm:t>
    </dgm:pt>
    <dgm:pt modelId="{955B5497-BBF5-4BD9-897D-AB16B48598E5}" type="pres">
      <dgm:prSet presAssocID="{306D4856-D213-40D7-A274-32FAFB469367}" presName="hierRoot2" presStyleCnt="0">
        <dgm:presLayoutVars>
          <dgm:hierBranch val="init"/>
        </dgm:presLayoutVars>
      </dgm:prSet>
      <dgm:spPr/>
      <dgm:t>
        <a:bodyPr/>
        <a:lstStyle/>
        <a:p>
          <a:endParaRPr lang="en-US"/>
        </a:p>
      </dgm:t>
    </dgm:pt>
    <dgm:pt modelId="{801D4040-73BB-4A8F-98D0-CE10A1942300}" type="pres">
      <dgm:prSet presAssocID="{306D4856-D213-40D7-A274-32FAFB469367}" presName="rootComposite" presStyleCnt="0"/>
      <dgm:spPr/>
      <dgm:t>
        <a:bodyPr/>
        <a:lstStyle/>
        <a:p>
          <a:endParaRPr lang="en-US"/>
        </a:p>
      </dgm:t>
    </dgm:pt>
    <dgm:pt modelId="{327CAB26-C640-43EA-AD1F-D2F12E627668}" type="pres">
      <dgm:prSet presAssocID="{306D4856-D213-40D7-A274-32FAFB469367}" presName="rootText" presStyleLbl="node4" presStyleIdx="15" presStyleCnt="16">
        <dgm:presLayoutVars>
          <dgm:chPref val="3"/>
        </dgm:presLayoutVars>
      </dgm:prSet>
      <dgm:spPr/>
      <dgm:t>
        <a:bodyPr/>
        <a:lstStyle/>
        <a:p>
          <a:endParaRPr lang="en-US"/>
        </a:p>
      </dgm:t>
    </dgm:pt>
    <dgm:pt modelId="{B5E19568-230D-40B8-836F-BA62243FC3E5}" type="pres">
      <dgm:prSet presAssocID="{306D4856-D213-40D7-A274-32FAFB469367}" presName="rootConnector" presStyleLbl="node4" presStyleIdx="15" presStyleCnt="16"/>
      <dgm:spPr/>
      <dgm:t>
        <a:bodyPr/>
        <a:lstStyle/>
        <a:p>
          <a:endParaRPr lang="en-US"/>
        </a:p>
      </dgm:t>
    </dgm:pt>
    <dgm:pt modelId="{9CCB947F-5451-449C-82D1-E28A56FDC3B5}" type="pres">
      <dgm:prSet presAssocID="{306D4856-D213-40D7-A274-32FAFB469367}" presName="hierChild4" presStyleCnt="0"/>
      <dgm:spPr/>
      <dgm:t>
        <a:bodyPr/>
        <a:lstStyle/>
        <a:p>
          <a:endParaRPr lang="en-US"/>
        </a:p>
      </dgm:t>
    </dgm:pt>
    <dgm:pt modelId="{6D5418B2-11E3-4122-A31E-CF182B2E0B1B}" type="pres">
      <dgm:prSet presAssocID="{306D4856-D213-40D7-A274-32FAFB469367}" presName="hierChild5" presStyleCnt="0"/>
      <dgm:spPr/>
      <dgm:t>
        <a:bodyPr/>
        <a:lstStyle/>
        <a:p>
          <a:endParaRPr lang="en-US"/>
        </a:p>
      </dgm:t>
    </dgm:pt>
    <dgm:pt modelId="{DB29B6A5-C865-47EC-B026-D669938EA8BE}" type="pres">
      <dgm:prSet presAssocID="{189C94C3-E95B-44B7-AB47-4C382A67BA53}" presName="hierChild5" presStyleCnt="0"/>
      <dgm:spPr/>
      <dgm:t>
        <a:bodyPr/>
        <a:lstStyle/>
        <a:p>
          <a:endParaRPr lang="en-US"/>
        </a:p>
      </dgm:t>
    </dgm:pt>
    <dgm:pt modelId="{53D6C175-A3BA-4126-A334-EC52C033BDF9}" type="pres">
      <dgm:prSet presAssocID="{9373FE92-A814-40BC-830D-DC154B15933C}" presName="hierChild5" presStyleCnt="0"/>
      <dgm:spPr/>
      <dgm:t>
        <a:bodyPr/>
        <a:lstStyle/>
        <a:p>
          <a:endParaRPr lang="en-US"/>
        </a:p>
      </dgm:t>
    </dgm:pt>
    <dgm:pt modelId="{2F08B250-1CF1-445A-86D9-0E84DD4426E5}" type="pres">
      <dgm:prSet presAssocID="{81672556-1542-43B0-8561-A8DAB311B933}" presName="hierChild5" presStyleCnt="0"/>
      <dgm:spPr/>
      <dgm:t>
        <a:bodyPr/>
        <a:lstStyle/>
        <a:p>
          <a:endParaRPr lang="en-US"/>
        </a:p>
      </dgm:t>
    </dgm:pt>
    <dgm:pt modelId="{7AD2AE23-7625-4CDA-B967-495A314FDAED}" type="pres">
      <dgm:prSet presAssocID="{6E2D4133-17F9-4A99-A97C-D6564B91BA35}" presName="Name111" presStyleLbl="parChTrans1D3" presStyleIdx="4" presStyleCnt="5"/>
      <dgm:spPr/>
      <dgm:t>
        <a:bodyPr/>
        <a:lstStyle/>
        <a:p>
          <a:endParaRPr lang="en-US"/>
        </a:p>
      </dgm:t>
    </dgm:pt>
    <dgm:pt modelId="{008149FC-313F-4E40-8AA3-C941C7BC23F6}" type="pres">
      <dgm:prSet presAssocID="{F0631C23-D493-4453-A350-429FF35D0ABE}" presName="hierRoot3" presStyleCnt="0">
        <dgm:presLayoutVars>
          <dgm:hierBranch val="init"/>
        </dgm:presLayoutVars>
      </dgm:prSet>
      <dgm:spPr/>
      <dgm:t>
        <a:bodyPr/>
        <a:lstStyle/>
        <a:p>
          <a:endParaRPr lang="en-US"/>
        </a:p>
      </dgm:t>
    </dgm:pt>
    <dgm:pt modelId="{D9A8B0B1-5672-4196-AB55-6281A1D73594}" type="pres">
      <dgm:prSet presAssocID="{F0631C23-D493-4453-A350-429FF35D0ABE}" presName="rootComposite3" presStyleCnt="0"/>
      <dgm:spPr/>
      <dgm:t>
        <a:bodyPr/>
        <a:lstStyle/>
        <a:p>
          <a:endParaRPr lang="en-US"/>
        </a:p>
      </dgm:t>
    </dgm:pt>
    <dgm:pt modelId="{525F953A-1CEB-4B5F-A52B-4A31CDD33591}" type="pres">
      <dgm:prSet presAssocID="{F0631C23-D493-4453-A350-429FF35D0ABE}" presName="rootText3" presStyleLbl="asst2" presStyleIdx="0" presStyleCnt="1" custLinFactNeighborX="-65232" custLinFactNeighborY="-83227">
        <dgm:presLayoutVars>
          <dgm:chPref val="3"/>
        </dgm:presLayoutVars>
      </dgm:prSet>
      <dgm:spPr/>
      <dgm:t>
        <a:bodyPr/>
        <a:lstStyle/>
        <a:p>
          <a:endParaRPr lang="en-US"/>
        </a:p>
      </dgm:t>
    </dgm:pt>
    <dgm:pt modelId="{28894ED4-E5E2-41CD-9361-06B17B9DBEE9}" type="pres">
      <dgm:prSet presAssocID="{F0631C23-D493-4453-A350-429FF35D0ABE}" presName="rootConnector3" presStyleLbl="asst2" presStyleIdx="0" presStyleCnt="1"/>
      <dgm:spPr/>
      <dgm:t>
        <a:bodyPr/>
        <a:lstStyle/>
        <a:p>
          <a:endParaRPr lang="en-US"/>
        </a:p>
      </dgm:t>
    </dgm:pt>
    <dgm:pt modelId="{4C2DF778-9300-4E60-ADB1-95DE2325D83B}" type="pres">
      <dgm:prSet presAssocID="{F0631C23-D493-4453-A350-429FF35D0ABE}" presName="hierChild6" presStyleCnt="0"/>
      <dgm:spPr/>
      <dgm:t>
        <a:bodyPr/>
        <a:lstStyle/>
        <a:p>
          <a:endParaRPr lang="en-US"/>
        </a:p>
      </dgm:t>
    </dgm:pt>
    <dgm:pt modelId="{D3416B73-660F-4DBB-9FB3-63940851F913}" type="pres">
      <dgm:prSet presAssocID="{F0631C23-D493-4453-A350-429FF35D0ABE}" presName="hierChild7" presStyleCnt="0"/>
      <dgm:spPr/>
      <dgm:t>
        <a:bodyPr/>
        <a:lstStyle/>
        <a:p>
          <a:endParaRPr lang="en-US"/>
        </a:p>
      </dgm:t>
    </dgm:pt>
    <dgm:pt modelId="{12DE668B-AF25-48C7-9700-45AF5967452A}" type="pres">
      <dgm:prSet presAssocID="{3D1361AB-5F0B-4FB5-B8F5-D3D015574394}" presName="hierChild3" presStyleCnt="0"/>
      <dgm:spPr/>
      <dgm:t>
        <a:bodyPr/>
        <a:lstStyle/>
        <a:p>
          <a:endParaRPr lang="en-US"/>
        </a:p>
      </dgm:t>
    </dgm:pt>
  </dgm:ptLst>
  <dgm:cxnLst>
    <dgm:cxn modelId="{CD4DC321-3FAD-4005-857A-DA7FB17DE94D}" type="presOf" srcId="{18CC41D2-BA72-44A9-8F20-F7FD170B5280}" destId="{3CF8A2FF-67C3-41D8-8F0C-C93F9FA4CC26}" srcOrd="1" destOrd="0" presId="urn:microsoft.com/office/officeart/2005/8/layout/orgChart1"/>
    <dgm:cxn modelId="{F0F1A5E7-E5AA-4462-9CD3-5ADC39A1912F}" type="presOf" srcId="{EF60193F-A5C4-44DC-8E99-161BFE3769E0}" destId="{91AD17D6-39DB-4E0E-B8FF-4BA312642FD1}" srcOrd="0" destOrd="0" presId="urn:microsoft.com/office/officeart/2005/8/layout/orgChart1"/>
    <dgm:cxn modelId="{001B1BFC-46DE-4DA2-8750-DFE9B0DF160C}" type="presOf" srcId="{52F7BFF2-FDD9-4D4B-B930-345C227EFA41}" destId="{417DB14A-C5F3-432E-A6F6-A70FCAEA7446}" srcOrd="1" destOrd="0" presId="urn:microsoft.com/office/officeart/2005/8/layout/orgChart1"/>
    <dgm:cxn modelId="{A5FEB4A6-AA6D-4723-80FB-E2CE1E6168A9}" type="presOf" srcId="{5FB59CD0-42A7-4CC8-A473-E8C553C74CA3}" destId="{7B7A04F3-25EE-4227-A62B-47283D48661A}" srcOrd="0" destOrd="0" presId="urn:microsoft.com/office/officeart/2005/8/layout/orgChart1"/>
    <dgm:cxn modelId="{6FBCF854-5EA2-45EB-9639-F1B0F3032895}" type="presOf" srcId="{3B9A87DD-1AB6-41FC-8785-CEE5FF42E1E5}" destId="{0FF33679-316F-4703-9EE7-1BB85620F3D5}" srcOrd="1" destOrd="0" presId="urn:microsoft.com/office/officeart/2005/8/layout/orgChart1"/>
    <dgm:cxn modelId="{4ED22AE9-0499-4E7A-B13D-37931FE5D3A5}" type="presOf" srcId="{F0631C23-D493-4453-A350-429FF35D0ABE}" destId="{28894ED4-E5E2-41CD-9361-06B17B9DBEE9}" srcOrd="1" destOrd="0" presId="urn:microsoft.com/office/officeart/2005/8/layout/orgChart1"/>
    <dgm:cxn modelId="{58400DF4-1494-4B55-B1BC-010F587FD94A}" srcId="{81672556-1542-43B0-8561-A8DAB311B933}" destId="{3B9A87DD-1AB6-41FC-8785-CEE5FF42E1E5}" srcOrd="0" destOrd="0" parTransId="{F6C47454-BABA-404A-9133-02DE14EB473F}" sibTransId="{9A875FD7-0EE2-4A2A-B9F6-337D951C6A80}"/>
    <dgm:cxn modelId="{C150977F-8EB8-4C3B-9327-50FB260F277A}" type="presOf" srcId="{DE0D6AD3-0809-41C4-89E7-C5EBB0BB6F1C}" destId="{9CAEA038-A81E-4C20-912B-190F30132CF7}" srcOrd="0" destOrd="0" presId="urn:microsoft.com/office/officeart/2005/8/layout/orgChart1"/>
    <dgm:cxn modelId="{232B3F74-0B93-46C7-93BD-E18781EA49EB}" type="presOf" srcId="{52F7BFF2-FDD9-4D4B-B930-345C227EFA41}" destId="{DC6DDF19-6C7D-4D17-99B1-696FD954EA87}" srcOrd="0" destOrd="0" presId="urn:microsoft.com/office/officeart/2005/8/layout/orgChart1"/>
    <dgm:cxn modelId="{51621CC5-0288-41D3-9280-F0E032966780}" srcId="{18CC41D2-BA72-44A9-8F20-F7FD170B5280}" destId="{90641441-0EDB-4E64-8658-90A0E64A089C}" srcOrd="0" destOrd="0" parTransId="{D0FA9CD9-80CD-4482-9B9E-2757C1AA8B04}" sibTransId="{87D6EDDF-B478-4D01-B3C2-8FE17B1FF21A}"/>
    <dgm:cxn modelId="{9DE9C5C5-E832-4A86-9414-988E3203068F}" type="presOf" srcId="{3B7E6D80-4B48-44D4-B180-DE0647A4ED19}" destId="{9E6AC31B-6F30-4A5D-A43B-B0AF19E0C7F7}" srcOrd="0" destOrd="0" presId="urn:microsoft.com/office/officeart/2005/8/layout/orgChart1"/>
    <dgm:cxn modelId="{66AE1DEE-651B-4588-82A2-60248C9F4A9C}" type="presOf" srcId="{C51D6FE3-C508-4580-9767-440A0ECF9012}" destId="{334146EA-B11E-448C-ACFC-B86459078564}" srcOrd="0" destOrd="0" presId="urn:microsoft.com/office/officeart/2005/8/layout/orgChart1"/>
    <dgm:cxn modelId="{8156576C-9702-4742-9E31-5DF69976123B}" srcId="{81672556-1542-43B0-8561-A8DAB311B933}" destId="{C63784C1-C8D1-493F-9F80-CEBC7DFF9A8C}" srcOrd="1" destOrd="0" parTransId="{634A118F-EEF9-4F6D-AFE0-14999E3A868D}" sibTransId="{6CDF563C-4D84-424A-A932-C59E6E2953A0}"/>
    <dgm:cxn modelId="{22078D60-C793-47E6-86FD-CFEC53035E1F}" srcId="{52F7BFF2-FDD9-4D4B-B930-345C227EFA41}" destId="{D64598AD-5F06-4661-BF54-F1AD1AE007EC}" srcOrd="0" destOrd="0" parTransId="{1547EA83-B9C7-4AA6-8FA0-870E85EFA25B}" sibTransId="{F2DFC566-5EBE-4396-8E79-0C8CA3F84007}"/>
    <dgm:cxn modelId="{5BC52DC4-0482-4B1E-833B-477FAC34E376}" type="presOf" srcId="{81672556-1542-43B0-8561-A8DAB311B933}" destId="{541887EF-2441-4B2B-8648-E2F57206FE2C}" srcOrd="0" destOrd="0" presId="urn:microsoft.com/office/officeart/2005/8/layout/orgChart1"/>
    <dgm:cxn modelId="{6255BD1A-5D61-437D-8EC5-73E0F3926D48}" srcId="{189C94C3-E95B-44B7-AB47-4C382A67BA53}" destId="{5FB59CD0-42A7-4CC8-A473-E8C553C74CA3}" srcOrd="0" destOrd="0" parTransId="{499AD532-07EF-4189-944D-B103332CCD03}" sibTransId="{84C9BEAF-0634-4671-88E6-E12AFF917C9C}"/>
    <dgm:cxn modelId="{F280DA51-8FE9-4D73-A704-009F8BFC5D01}" type="presOf" srcId="{189C94C3-E95B-44B7-AB47-4C382A67BA53}" destId="{57332787-77B7-420A-AEE2-DE29D64687D4}" srcOrd="0" destOrd="0" presId="urn:microsoft.com/office/officeart/2005/8/layout/orgChart1"/>
    <dgm:cxn modelId="{1BBE9229-61DD-4D03-A29D-BCB76818F2AD}" type="presOf" srcId="{F6C47454-BABA-404A-9133-02DE14EB473F}" destId="{A2376A57-FA2C-4497-A270-DFD07EFD20B6}" srcOrd="0" destOrd="0" presId="urn:microsoft.com/office/officeart/2005/8/layout/orgChart1"/>
    <dgm:cxn modelId="{43C4404B-C3F7-4D90-AF93-16FC1C466056}" srcId="{C63784C1-C8D1-493F-9F80-CEBC7DFF9A8C}" destId="{85F237FC-07DD-4594-83D1-3558E2855874}" srcOrd="0" destOrd="0" parTransId="{289C698B-30BE-4FB5-9541-90E5ADC3B03A}" sibTransId="{89A00585-6663-445E-B43F-74C9607993BA}"/>
    <dgm:cxn modelId="{FED0EF20-6686-43CD-ACFF-3F49B244A133}" type="presOf" srcId="{BC73584C-9EB5-49ED-B51B-EE35169159FD}" destId="{792C2934-7075-43F2-B761-DAE97AA6D3D4}" srcOrd="1" destOrd="0" presId="urn:microsoft.com/office/officeart/2005/8/layout/orgChart1"/>
    <dgm:cxn modelId="{423CFDFC-9880-4A95-8F61-1B38194C2AFE}" type="presOf" srcId="{81672556-1542-43B0-8561-A8DAB311B933}" destId="{6742B65F-8C06-4CB1-914E-F6DF6E15E063}" srcOrd="1" destOrd="0" presId="urn:microsoft.com/office/officeart/2005/8/layout/orgChart1"/>
    <dgm:cxn modelId="{FE8087C6-5A6A-483C-AB09-EC45699D2FE5}" type="presOf" srcId="{ACEF89CF-C090-4B6C-ADE9-00F5BA984213}" destId="{CCBEEE33-DA47-4364-BDD5-4DAEF3A7749E}" srcOrd="0" destOrd="0" presId="urn:microsoft.com/office/officeart/2005/8/layout/orgChart1"/>
    <dgm:cxn modelId="{A3A61BE8-FBEF-47D9-B102-A7AEA08BF172}" type="presOf" srcId="{306D4856-D213-40D7-A274-32FAFB469367}" destId="{B5E19568-230D-40B8-836F-BA62243FC3E5}" srcOrd="1" destOrd="0" presId="urn:microsoft.com/office/officeart/2005/8/layout/orgChart1"/>
    <dgm:cxn modelId="{2FEEA1FA-DDAA-4EE7-BEF9-42D0F8D87F79}" type="presOf" srcId="{74666631-1028-49B3-A977-93A5907323ED}" destId="{F0D69C51-DF8B-4FC9-BD01-267219AB5A3A}" srcOrd="0" destOrd="0" presId="urn:microsoft.com/office/officeart/2005/8/layout/orgChart1"/>
    <dgm:cxn modelId="{E62E6CF3-BEBE-4F80-8931-2D82C5B87A0A}" type="presOf" srcId="{85F237FC-07DD-4594-83D1-3558E2855874}" destId="{EFF032A6-C2E4-4957-B267-6E5EDD92B95C}" srcOrd="0" destOrd="0" presId="urn:microsoft.com/office/officeart/2005/8/layout/orgChart1"/>
    <dgm:cxn modelId="{1A07F771-6E07-4DA1-BD14-D570988DC39E}" type="presOf" srcId="{09382B45-DECB-49B4-B937-39E85C6DD1D5}" destId="{96C19F06-C050-45A8-974E-64D8FDF9859E}" srcOrd="0" destOrd="0" presId="urn:microsoft.com/office/officeart/2005/8/layout/orgChart1"/>
    <dgm:cxn modelId="{90B38F4D-C198-46A0-ACC3-4A3C58581338}" type="presOf" srcId="{F0631C23-D493-4453-A350-429FF35D0ABE}" destId="{525F953A-1CEB-4B5F-A52B-4A31CDD33591}" srcOrd="0" destOrd="0" presId="urn:microsoft.com/office/officeart/2005/8/layout/orgChart1"/>
    <dgm:cxn modelId="{86E2F058-2138-4343-88AD-8AE1F0687ACE}" srcId="{85F237FC-07DD-4594-83D1-3558E2855874}" destId="{09382B45-DECB-49B4-B937-39E85C6DD1D5}" srcOrd="0" destOrd="0" parTransId="{B7D658A9-E51F-41BA-B85C-D18E26C7E373}" sibTransId="{50C5850D-AE7E-4AD9-AC5D-187D7416F1EC}"/>
    <dgm:cxn modelId="{F108BAD6-478E-4F13-8CE5-CDFDFAA700A2}" type="presOf" srcId="{18676834-525A-4450-9DB3-262FE8CE942B}" destId="{9C2F3BC3-24D6-48CF-BB8F-74BF4ED8E569}" srcOrd="0" destOrd="0" presId="urn:microsoft.com/office/officeart/2005/8/layout/orgChart1"/>
    <dgm:cxn modelId="{ADD6B350-A90E-431F-BE97-D81670374E11}" type="presOf" srcId="{2E36B5D1-AF39-49CB-BB3F-5B6725A9B7F2}" destId="{5E0F5D3E-EBB6-4282-9749-B87274B0261A}" srcOrd="0" destOrd="0" presId="urn:microsoft.com/office/officeart/2005/8/layout/orgChart1"/>
    <dgm:cxn modelId="{7E97E407-F6E0-4EFE-9380-355DC6C09C84}" type="presOf" srcId="{9A7A5741-9216-4B17-ACBD-DB7905FDD092}" destId="{9BC5BA4A-BAF4-476A-A9B6-9D20CC195550}" srcOrd="0" destOrd="0" presId="urn:microsoft.com/office/officeart/2005/8/layout/orgChart1"/>
    <dgm:cxn modelId="{ACE4589A-609A-4570-9984-B0FA20EA32D9}" type="presOf" srcId="{0AF6FAC9-098A-4804-9EAA-58CA4E96DD67}" destId="{C8AB1D99-A3AC-44FF-B5AD-7910A6110502}" srcOrd="0" destOrd="0" presId="urn:microsoft.com/office/officeart/2005/8/layout/orgChart1"/>
    <dgm:cxn modelId="{B297A7A3-C8FC-432D-99E6-D1913B050808}" type="presOf" srcId="{B629E661-BD35-44F3-94AC-C3626E931EA8}" destId="{027CD9BB-624E-4A06-B4C3-2EB26BEED599}" srcOrd="0" destOrd="0" presId="urn:microsoft.com/office/officeart/2005/8/layout/orgChart1"/>
    <dgm:cxn modelId="{0B3B1C40-48AC-417D-97A4-64443B91D5E0}" type="presOf" srcId="{9D38FB4C-5911-4DF1-8C13-F2D46D6E4F1A}" destId="{67D0E2FF-A76F-40E6-A93D-6BCFE43A9629}" srcOrd="1" destOrd="0" presId="urn:microsoft.com/office/officeart/2005/8/layout/orgChart1"/>
    <dgm:cxn modelId="{D8BFD82C-93AB-492A-98CC-465940217C5D}" type="presOf" srcId="{9373FE92-A814-40BC-830D-DC154B15933C}" destId="{6FE6B84D-CD1B-4B98-9DF7-FF10CA3F7F2B}" srcOrd="0" destOrd="0" presId="urn:microsoft.com/office/officeart/2005/8/layout/orgChart1"/>
    <dgm:cxn modelId="{00EB4C23-0265-4BAC-9281-B11CC99FAACD}" srcId="{81672556-1542-43B0-8561-A8DAB311B933}" destId="{9373FE92-A814-40BC-830D-DC154B15933C}" srcOrd="3" destOrd="0" parTransId="{CA3AA3D2-EF46-425F-AEDB-D87165204C05}" sibTransId="{0550858F-040C-4C81-9079-5D1AE4E235AE}"/>
    <dgm:cxn modelId="{2C423036-EA99-451B-BEE3-ADAF6905A0E6}" type="presOf" srcId="{1547EA83-B9C7-4AA6-8FA0-870E85EFA25B}" destId="{694B0728-AE73-41EF-85AE-7351481E0033}" srcOrd="0" destOrd="0" presId="urn:microsoft.com/office/officeart/2005/8/layout/orgChart1"/>
    <dgm:cxn modelId="{3E20DEDF-2F5F-4AF6-8DDC-2E61E046C1FB}" srcId="{3B7E6D80-4B48-44D4-B180-DE0647A4ED19}" destId="{B224307B-2F34-41E9-A13D-42B9BCAEF0BC}" srcOrd="0" destOrd="0" parTransId="{1A93825C-B76C-471F-AA92-B1C815262F29}" sibTransId="{FFA0DEAD-9D5C-4FFF-BCAA-87485D148636}"/>
    <dgm:cxn modelId="{7C3E94E1-461C-48CD-B74B-318CEED71BBB}" type="presOf" srcId="{3D1361AB-5F0B-4FB5-B8F5-D3D015574394}" destId="{9D94B5EC-4854-4536-B24B-A427A6914411}" srcOrd="0" destOrd="0" presId="urn:microsoft.com/office/officeart/2005/8/layout/orgChart1"/>
    <dgm:cxn modelId="{7DBCC926-DE6E-46A3-975B-03420EA3538D}" srcId="{0AF6FAC9-098A-4804-9EAA-58CA4E96DD67}" destId="{9D38FB4C-5911-4DF1-8C13-F2D46D6E4F1A}" srcOrd="0" destOrd="0" parTransId="{1968665C-00FC-467C-8F52-A24CF0541397}" sibTransId="{95F43A14-D554-4F82-98BA-9750382C2FF9}"/>
    <dgm:cxn modelId="{A37E1139-F40B-458A-A53E-9B72ABEADFEC}" type="presOf" srcId="{084F1CBA-671E-4E96-A38D-A8207197EFAE}" destId="{E513AADA-8BF6-4C95-8374-2CCE00C40233}" srcOrd="1" destOrd="0" presId="urn:microsoft.com/office/officeart/2005/8/layout/orgChart1"/>
    <dgm:cxn modelId="{E0E62E4D-B99F-4580-9D00-FB6059CEEB29}" type="presOf" srcId="{306D4856-D213-40D7-A274-32FAFB469367}" destId="{327CAB26-C640-43EA-AD1F-D2F12E627668}" srcOrd="0" destOrd="0" presId="urn:microsoft.com/office/officeart/2005/8/layout/orgChart1"/>
    <dgm:cxn modelId="{63B39F24-956F-45B2-A432-3CECCE2EEA57}" type="presOf" srcId="{9D38FB4C-5911-4DF1-8C13-F2D46D6E4F1A}" destId="{34545BB0-EA93-49EF-B46A-16BF0EA056A3}" srcOrd="0" destOrd="0" presId="urn:microsoft.com/office/officeart/2005/8/layout/orgChart1"/>
    <dgm:cxn modelId="{847692CE-CCAE-4DF7-AA14-022F752AFEFB}" srcId="{3B9A87DD-1AB6-41FC-8785-CEE5FF42E1E5}" destId="{52F7BFF2-FDD9-4D4B-B930-345C227EFA41}" srcOrd="0" destOrd="0" parTransId="{C51D6FE3-C508-4580-9767-440A0ECF9012}" sibTransId="{25DC4FC6-1D5C-48D5-8264-DC719601A659}"/>
    <dgm:cxn modelId="{EF8D7B7B-3EC3-4FE5-B5D8-D3EEEC1C0A03}" type="presOf" srcId="{F2274928-0B7C-41A1-A052-DAF4E7421241}" destId="{14B88642-B6AF-4794-A9B0-3E729F622384}" srcOrd="0" destOrd="0" presId="urn:microsoft.com/office/officeart/2005/8/layout/orgChart1"/>
    <dgm:cxn modelId="{A7F9E369-4D43-486D-90AE-0543C3C776A8}" srcId="{3D1361AB-5F0B-4FB5-B8F5-D3D015574394}" destId="{81672556-1542-43B0-8561-A8DAB311B933}" srcOrd="0" destOrd="0" parTransId="{B629E661-BD35-44F3-94AC-C3626E931EA8}" sibTransId="{3E54983B-F645-40C8-9E06-980A02A7C8D8}"/>
    <dgm:cxn modelId="{48600B75-05B6-4F8F-8F33-623B9025B256}" type="presOf" srcId="{5CDA6C75-D41E-41EF-BFB0-AFB8E4B787B6}" destId="{58BE36D0-BC80-4313-9C02-30DF2C0A31C8}" srcOrd="0" destOrd="0" presId="urn:microsoft.com/office/officeart/2005/8/layout/orgChart1"/>
    <dgm:cxn modelId="{AB5F5271-C300-43F2-8E26-0BD794F91E12}" type="presOf" srcId="{BC73584C-9EB5-49ED-B51B-EE35169159FD}" destId="{295723DA-F033-469E-993E-531645086A71}" srcOrd="0" destOrd="0" presId="urn:microsoft.com/office/officeart/2005/8/layout/orgChart1"/>
    <dgm:cxn modelId="{58F0491E-DF9A-4090-9110-A442FC33A073}" type="presOf" srcId="{D64598AD-5F06-4661-BF54-F1AD1AE007EC}" destId="{915036B5-F95B-4333-B6EC-CA66A14F8589}" srcOrd="0" destOrd="0" presId="urn:microsoft.com/office/officeart/2005/8/layout/orgChart1"/>
    <dgm:cxn modelId="{242A29E1-74E6-4A42-A57E-B3B9C5D85028}" srcId="{5FB59CD0-42A7-4CC8-A473-E8C553C74CA3}" destId="{F2274928-0B7C-41A1-A052-DAF4E7421241}" srcOrd="1" destOrd="0" parTransId="{900BB144-B772-4B57-A036-35F5A22A5B2A}" sibTransId="{3E674CBA-5F19-4C19-ABD6-29F9D6FF635A}"/>
    <dgm:cxn modelId="{B2F70B84-D86D-44D3-94AF-AFF6B67C4291}" type="presOf" srcId="{B7D658A9-E51F-41BA-B85C-D18E26C7E373}" destId="{C6CCB063-20C2-4A3B-93E5-4DD469CAD0B6}" srcOrd="0" destOrd="0" presId="urn:microsoft.com/office/officeart/2005/8/layout/orgChart1"/>
    <dgm:cxn modelId="{83010CCA-E049-43A7-B1EE-4FB863CA1E5B}" srcId="{81672556-1542-43B0-8561-A8DAB311B933}" destId="{F0631C23-D493-4453-A350-429FF35D0ABE}" srcOrd="4" destOrd="0" parTransId="{6E2D4133-17F9-4A99-A97C-D6564B91BA35}" sibTransId="{8E97A2AC-0285-4C71-83C0-A9871B8021D9}"/>
    <dgm:cxn modelId="{1A2FBF8A-88A3-4951-92DC-602B8DF06C61}" type="presOf" srcId="{85F237FC-07DD-4594-83D1-3558E2855874}" destId="{F0B220D6-D879-4BB3-8D73-5E6EDD993197}" srcOrd="1" destOrd="0" presId="urn:microsoft.com/office/officeart/2005/8/layout/orgChart1"/>
    <dgm:cxn modelId="{145358F9-EF5F-4EC0-BD14-98A4070D0643}" type="presOf" srcId="{C63784C1-C8D1-493F-9F80-CEBC7DFF9A8C}" destId="{895035FD-FD71-48AA-88C1-DFDCD99466FC}" srcOrd="1" destOrd="0" presId="urn:microsoft.com/office/officeart/2005/8/layout/orgChart1"/>
    <dgm:cxn modelId="{FE0C0C5C-0E7B-44E3-A3DC-BE8539319130}" type="presOf" srcId="{90641441-0EDB-4E64-8658-90A0E64A089C}" destId="{F47AE122-267F-4F00-BECC-BA0411286034}" srcOrd="1" destOrd="0" presId="urn:microsoft.com/office/officeart/2005/8/layout/orgChart1"/>
    <dgm:cxn modelId="{4C4DAA3D-6852-4294-A254-D3DA55CD4742}" type="presOf" srcId="{18CC41D2-BA72-44A9-8F20-F7FD170B5280}" destId="{4FED9F36-EDFB-40FC-963C-1B7D4E447B15}" srcOrd="0" destOrd="0" presId="urn:microsoft.com/office/officeart/2005/8/layout/orgChart1"/>
    <dgm:cxn modelId="{7A3B62F3-3642-4EF4-A7F7-969B25738242}" type="presOf" srcId="{900BB144-B772-4B57-A036-35F5A22A5B2A}" destId="{D08F8A5A-A727-4D07-8385-7D4FC71E319F}" srcOrd="0" destOrd="0" presId="urn:microsoft.com/office/officeart/2005/8/layout/orgChart1"/>
    <dgm:cxn modelId="{6E16996C-F4EC-4EBE-8BA0-0C2B7CA3DE3D}" type="presOf" srcId="{D64598AD-5F06-4661-BF54-F1AD1AE007EC}" destId="{2FE007D9-F196-4775-9CE8-E80D7A32BE76}" srcOrd="1" destOrd="0" presId="urn:microsoft.com/office/officeart/2005/8/layout/orgChart1"/>
    <dgm:cxn modelId="{700BEB6E-37FB-46B2-9D66-34E37FD486A5}" type="presOf" srcId="{084F1CBA-671E-4E96-A38D-A8207197EFAE}" destId="{D95DC387-BB40-45D1-A3B7-DE7F655C7811}" srcOrd="0" destOrd="0" presId="urn:microsoft.com/office/officeart/2005/8/layout/orgChart1"/>
    <dgm:cxn modelId="{6FBC2257-B1A1-4D1B-B712-23C2B21FDECC}" type="presOf" srcId="{F2274928-0B7C-41A1-A052-DAF4E7421241}" destId="{BF4DC360-FCAA-464F-AA03-BC244E9A4225}" srcOrd="1" destOrd="0" presId="urn:microsoft.com/office/officeart/2005/8/layout/orgChart1"/>
    <dgm:cxn modelId="{1A1A0A67-7781-496C-B0E2-A745A61B1BBF}" srcId="{9373FE92-A814-40BC-830D-DC154B15933C}" destId="{189C94C3-E95B-44B7-AB47-4C382A67BA53}" srcOrd="1" destOrd="0" parTransId="{ACEF89CF-C090-4B6C-ADE9-00F5BA984213}" sibTransId="{F39ADC5A-9C70-47E1-9E81-06B3A6E95873}"/>
    <dgm:cxn modelId="{61968595-1F8C-49A3-9A5A-2D973B49482C}" type="presOf" srcId="{CBDE7B34-0640-48C6-A62C-56D91DD5DA0C}" destId="{F7DD2AA9-9CAA-47A0-8544-6DAFC2B7A13F}" srcOrd="0" destOrd="0" presId="urn:microsoft.com/office/officeart/2005/8/layout/orgChart1"/>
    <dgm:cxn modelId="{87169D56-0F1F-4361-AA24-655EE8293F4E}" type="presOf" srcId="{CA3AA3D2-EF46-425F-AEDB-D87165204C05}" destId="{F7919642-47A6-45EE-900A-8B4D3DC0A167}" srcOrd="0" destOrd="0" presId="urn:microsoft.com/office/officeart/2005/8/layout/orgChart1"/>
    <dgm:cxn modelId="{E1567A31-8FF1-4656-8612-5C2EA76C4207}" type="presOf" srcId="{CFF3BFA4-A28B-43B3-A9A2-3499975B4042}" destId="{C921E7AE-1339-4ABD-9852-1646B213A70E}" srcOrd="0" destOrd="0" presId="urn:microsoft.com/office/officeart/2005/8/layout/orgChart1"/>
    <dgm:cxn modelId="{64102FEF-CC4C-448D-8984-C9928466F319}" srcId="{189C94C3-E95B-44B7-AB47-4C382A67BA53}" destId="{084F1CBA-671E-4E96-A38D-A8207197EFAE}" srcOrd="1" destOrd="0" parTransId="{2E36B5D1-AF39-49CB-BB3F-5B6725A9B7F2}" sibTransId="{FCEB258F-D812-4BA3-ADDF-0A5531A2C501}"/>
    <dgm:cxn modelId="{BDEBF9E2-6685-48B9-990D-98EC60CC03D3}" type="presOf" srcId="{289C698B-30BE-4FB5-9541-90E5ADC3B03A}" destId="{C6B299B2-B42C-4B08-B9CF-14EA0A2014BA}" srcOrd="0" destOrd="0" presId="urn:microsoft.com/office/officeart/2005/8/layout/orgChart1"/>
    <dgm:cxn modelId="{D9D787E1-BDC0-46B7-BE06-157A75D57F59}" type="presOf" srcId="{E9F40B1E-458F-4825-9CC7-69E3D58ED6CE}" destId="{200EB3E2-29C5-4AC6-BAE8-E3E29E4F825D}" srcOrd="0" destOrd="0" presId="urn:microsoft.com/office/officeart/2005/8/layout/orgChart1"/>
    <dgm:cxn modelId="{DC9BCF5C-94E2-45D2-A7C4-2A14F62A77AE}" type="presOf" srcId="{D0FA9CD9-80CD-4482-9B9E-2757C1AA8B04}" destId="{E534015B-387D-4902-BD7C-D4E2B7F1F72A}" srcOrd="0" destOrd="0" presId="urn:microsoft.com/office/officeart/2005/8/layout/orgChart1"/>
    <dgm:cxn modelId="{129F09EB-1DD9-4CCD-BB50-94E82CCC8668}" type="presOf" srcId="{90641441-0EDB-4E64-8658-90A0E64A089C}" destId="{4A883EF5-BA84-4474-9558-D2D6ADEBA374}" srcOrd="0" destOrd="0" presId="urn:microsoft.com/office/officeart/2005/8/layout/orgChart1"/>
    <dgm:cxn modelId="{405FA9C0-D331-4648-8DD0-929907517327}" type="presOf" srcId="{5FB59CD0-42A7-4CC8-A473-E8C553C74CA3}" destId="{79B43209-FCE3-49EB-AF56-647394DEC613}" srcOrd="1" destOrd="0" presId="urn:microsoft.com/office/officeart/2005/8/layout/orgChart1"/>
    <dgm:cxn modelId="{7A270620-3F91-4F92-A90F-F9A9FFEF0ADE}" srcId="{189C94C3-E95B-44B7-AB47-4C382A67BA53}" destId="{306D4856-D213-40D7-A274-32FAFB469367}" srcOrd="2" destOrd="0" parTransId="{5CDA6C75-D41E-41EF-BFB0-AFB8E4B787B6}" sibTransId="{2D00806A-2C62-4EDE-A500-453EAF16A817}"/>
    <dgm:cxn modelId="{331B18A0-0A6B-40B4-B58B-A2F04AC25D29}" type="presOf" srcId="{3B7E6D80-4B48-44D4-B180-DE0647A4ED19}" destId="{F8C566CA-613C-48F5-8708-132CAFB7C6B1}" srcOrd="1" destOrd="0" presId="urn:microsoft.com/office/officeart/2005/8/layout/orgChart1"/>
    <dgm:cxn modelId="{E7D4864E-84F3-4D60-8A3C-72D5DD8B4C6F}" srcId="{9373FE92-A814-40BC-830D-DC154B15933C}" destId="{3B7E6D80-4B48-44D4-B180-DE0647A4ED19}" srcOrd="0" destOrd="0" parTransId="{DE0D6AD3-0809-41C4-89E7-C5EBB0BB6F1C}" sibTransId="{D9E31E8B-C8C4-44A6-B68B-FDC40DE42004}"/>
    <dgm:cxn modelId="{C7FF83C5-9B92-4248-8C9A-51DDFF0C43F4}" type="presOf" srcId="{3B9A87DD-1AB6-41FC-8785-CEE5FF42E1E5}" destId="{DE3AC8BD-E914-47DA-8CA5-FCA58ACD29FC}" srcOrd="0" destOrd="0" presId="urn:microsoft.com/office/officeart/2005/8/layout/orgChart1"/>
    <dgm:cxn modelId="{266A6C10-BBAC-4D7F-BCDE-22BF7E65A85A}" type="presOf" srcId="{EF60193F-A5C4-44DC-8E99-161BFE3769E0}" destId="{1A413399-63F7-47EA-B60D-BFA12770BAD2}" srcOrd="1" destOrd="0" presId="urn:microsoft.com/office/officeart/2005/8/layout/orgChart1"/>
    <dgm:cxn modelId="{A1CB9141-46E6-4585-8BE9-0C13E4EC07E1}" type="presOf" srcId="{B224307B-2F34-41E9-A13D-42B9BCAEF0BC}" destId="{A333F5CA-65F0-414C-A0FB-6A29D3279EB9}" srcOrd="1" destOrd="0" presId="urn:microsoft.com/office/officeart/2005/8/layout/orgChart1"/>
    <dgm:cxn modelId="{47B9599E-2E52-4968-9BFD-4AD9D57DD62C}" srcId="{3B7E6D80-4B48-44D4-B180-DE0647A4ED19}" destId="{74666631-1028-49B3-A977-93A5907323ED}" srcOrd="1" destOrd="0" parTransId="{CBDE7B34-0640-48C6-A62C-56D91DD5DA0C}" sibTransId="{746761D6-66A9-44BF-B07F-EE191C941B2E}"/>
    <dgm:cxn modelId="{9D4F1D37-20EB-4826-9212-0D1DE036F454}" srcId="{0AF6FAC9-098A-4804-9EAA-58CA4E96DD67}" destId="{3D1361AB-5F0B-4FB5-B8F5-D3D015574394}" srcOrd="1" destOrd="0" parTransId="{2BAC34D8-6B6A-43B2-B645-0FCFFCBD1255}" sibTransId="{D876EEEB-D9A2-4493-A364-0EAE02202FF3}"/>
    <dgm:cxn modelId="{EA362FE6-2B4B-45A3-845B-DDBAFF5C624B}" srcId="{084F1CBA-671E-4E96-A38D-A8207197EFAE}" destId="{EF60193F-A5C4-44DC-8E99-161BFE3769E0}" srcOrd="0" destOrd="0" parTransId="{E9F40B1E-458F-4825-9CC7-69E3D58ED6CE}" sibTransId="{A3C9C2AC-A7AD-4CB7-B4E7-E739D87DA3F9}"/>
    <dgm:cxn modelId="{D60F24B4-B904-4B1E-965B-FDFE2F58FF46}" type="presOf" srcId="{74666631-1028-49B3-A977-93A5907323ED}" destId="{2CDF78F5-E12B-4032-A86B-616C0DF38669}" srcOrd="1" destOrd="0" presId="urn:microsoft.com/office/officeart/2005/8/layout/orgChart1"/>
    <dgm:cxn modelId="{88016EC3-E437-4281-8190-5426DD558BD8}" type="presOf" srcId="{634A118F-EEF9-4F6D-AFE0-14999E3A868D}" destId="{78BC5C5F-D2A2-4469-85AC-866762145337}" srcOrd="0" destOrd="0" presId="urn:microsoft.com/office/officeart/2005/8/layout/orgChart1"/>
    <dgm:cxn modelId="{EA06CC9E-9EE5-4192-A777-47BC8F254AE1}" srcId="{85F237FC-07DD-4594-83D1-3558E2855874}" destId="{9A7A5741-9216-4B17-ACBD-DB7905FDD092}" srcOrd="1" destOrd="0" parTransId="{3B908129-E33D-4E78-9F3A-CFCC36429AE5}" sibTransId="{580C1C68-E261-4017-BFE5-48FD31AB24DC}"/>
    <dgm:cxn modelId="{2D94B29F-0FA1-488F-8234-327F4A54079E}" type="presOf" srcId="{9373FE92-A814-40BC-830D-DC154B15933C}" destId="{07ECEA82-30E2-4AE1-B37F-14B99816CD50}" srcOrd="1" destOrd="0" presId="urn:microsoft.com/office/officeart/2005/8/layout/orgChart1"/>
    <dgm:cxn modelId="{8A78B0B7-0FAC-49E1-9997-D2F7D80331B2}" srcId="{81672556-1542-43B0-8561-A8DAB311B933}" destId="{18CC41D2-BA72-44A9-8F20-F7FD170B5280}" srcOrd="2" destOrd="0" parTransId="{18676834-525A-4450-9DB3-262FE8CE942B}" sibTransId="{91FA78F2-D708-47BD-9B57-6E68F726BE35}"/>
    <dgm:cxn modelId="{902D99E1-9558-4211-994C-88A42B396B92}" type="presOf" srcId="{499AD532-07EF-4189-944D-B103332CCD03}" destId="{0FFBEF9F-10FA-4ABC-9834-2685D41BE38B}" srcOrd="0" destOrd="0" presId="urn:microsoft.com/office/officeart/2005/8/layout/orgChart1"/>
    <dgm:cxn modelId="{B4FEADA0-A2FB-4F70-9E5F-ECAF0A5DC9F5}" srcId="{5FB59CD0-42A7-4CC8-A473-E8C553C74CA3}" destId="{BC73584C-9EB5-49ED-B51B-EE35169159FD}" srcOrd="0" destOrd="0" parTransId="{CFF3BFA4-A28B-43B3-A9A2-3499975B4042}" sibTransId="{119CEF3B-29C3-4FC1-A2E4-1D9631440BF2}"/>
    <dgm:cxn modelId="{66E70227-FD1B-4C6C-8B86-432FD4C6CB04}" type="presOf" srcId="{1A93825C-B76C-471F-AA92-B1C815262F29}" destId="{5FC78FEC-D4DD-48BD-9B84-AFB11F7A8457}" srcOrd="0" destOrd="0" presId="urn:microsoft.com/office/officeart/2005/8/layout/orgChart1"/>
    <dgm:cxn modelId="{C11AFC95-A174-4C9C-8518-44E6FDBDFB35}" type="presOf" srcId="{3B908129-E33D-4E78-9F3A-CFCC36429AE5}" destId="{64DC8050-6295-4417-B3DD-8D7C6A296BE0}" srcOrd="0" destOrd="0" presId="urn:microsoft.com/office/officeart/2005/8/layout/orgChart1"/>
    <dgm:cxn modelId="{A6992A53-E452-42D4-997D-9882985BAB07}" type="presOf" srcId="{3D1361AB-5F0B-4FB5-B8F5-D3D015574394}" destId="{40BE0D6C-9D1F-4408-909C-B620C597E1C5}" srcOrd="1" destOrd="0" presId="urn:microsoft.com/office/officeart/2005/8/layout/orgChart1"/>
    <dgm:cxn modelId="{35EF7B34-2E86-46F9-8FC3-B27EC71CE69B}" type="presOf" srcId="{B224307B-2F34-41E9-A13D-42B9BCAEF0BC}" destId="{2FD07AA5-3186-4078-B59C-F2AACAF3B689}" srcOrd="0" destOrd="0" presId="urn:microsoft.com/office/officeart/2005/8/layout/orgChart1"/>
    <dgm:cxn modelId="{D56ECF28-A64F-4FAE-94F2-628DD0A9EC86}" type="presOf" srcId="{C63784C1-C8D1-493F-9F80-CEBC7DFF9A8C}" destId="{F276B909-8C74-4583-AB8B-F18201110CCE}" srcOrd="0" destOrd="0" presId="urn:microsoft.com/office/officeart/2005/8/layout/orgChart1"/>
    <dgm:cxn modelId="{C4C7050E-94DF-49E5-83F0-FA29FDD1BF35}" type="presOf" srcId="{6E2D4133-17F9-4A99-A97C-D6564B91BA35}" destId="{7AD2AE23-7625-4CDA-B967-495A314FDAED}" srcOrd="0" destOrd="0" presId="urn:microsoft.com/office/officeart/2005/8/layout/orgChart1"/>
    <dgm:cxn modelId="{F85C3C5F-82C1-43FD-A9E1-543CA1DF4DF0}" type="presOf" srcId="{9A7A5741-9216-4B17-ACBD-DB7905FDD092}" destId="{CBCBDF03-1F16-451C-82E4-8EB8DF4E4B73}" srcOrd="1" destOrd="0" presId="urn:microsoft.com/office/officeart/2005/8/layout/orgChart1"/>
    <dgm:cxn modelId="{4ED50EAF-6077-4DAC-834A-5EA000E0352B}" type="presOf" srcId="{189C94C3-E95B-44B7-AB47-4C382A67BA53}" destId="{1BF8906B-CDB9-4E1F-8D31-F3B62FFECB8A}" srcOrd="1" destOrd="0" presId="urn:microsoft.com/office/officeart/2005/8/layout/orgChart1"/>
    <dgm:cxn modelId="{E86CCB23-0DB0-48CB-B5C1-FABF9AD4F28C}" type="presOf" srcId="{09382B45-DECB-49B4-B937-39E85C6DD1D5}" destId="{E41C1251-425A-4FFD-9CB5-11FD68968836}" srcOrd="1" destOrd="0" presId="urn:microsoft.com/office/officeart/2005/8/layout/orgChart1"/>
    <dgm:cxn modelId="{938CCDA6-15B7-4A32-96DA-CF309E7F218A}" type="presParOf" srcId="{C8AB1D99-A3AC-44FF-B5AD-7910A6110502}" destId="{0919A001-5BF7-4D28-9FFB-7B0A1796D006}" srcOrd="0" destOrd="0" presId="urn:microsoft.com/office/officeart/2005/8/layout/orgChart1"/>
    <dgm:cxn modelId="{4975949F-A68D-4D70-8738-18F7EB93CDD8}" type="presParOf" srcId="{0919A001-5BF7-4D28-9FFB-7B0A1796D006}" destId="{8118CCB8-1A44-4B37-BE34-F845F5A29782}" srcOrd="0" destOrd="0" presId="urn:microsoft.com/office/officeart/2005/8/layout/orgChart1"/>
    <dgm:cxn modelId="{AA3A34F0-0C86-4745-9B9C-24AC44D9343C}" type="presParOf" srcId="{8118CCB8-1A44-4B37-BE34-F845F5A29782}" destId="{34545BB0-EA93-49EF-B46A-16BF0EA056A3}" srcOrd="0" destOrd="0" presId="urn:microsoft.com/office/officeart/2005/8/layout/orgChart1"/>
    <dgm:cxn modelId="{B1492D61-EB06-4CA8-B499-26B90233A64F}" type="presParOf" srcId="{8118CCB8-1A44-4B37-BE34-F845F5A29782}" destId="{67D0E2FF-A76F-40E6-A93D-6BCFE43A9629}" srcOrd="1" destOrd="0" presId="urn:microsoft.com/office/officeart/2005/8/layout/orgChart1"/>
    <dgm:cxn modelId="{65D87766-D87D-4DF7-8B85-E785BFBB2FAA}" type="presParOf" srcId="{0919A001-5BF7-4D28-9FFB-7B0A1796D006}" destId="{FF7C9125-AB18-44A3-B292-7FD4C32F541F}" srcOrd="1" destOrd="0" presId="urn:microsoft.com/office/officeart/2005/8/layout/orgChart1"/>
    <dgm:cxn modelId="{3C4390C9-B963-4FA7-AD76-9182D9BD0986}" type="presParOf" srcId="{0919A001-5BF7-4D28-9FFB-7B0A1796D006}" destId="{9C366A42-9A8C-4120-905A-6C29A713DD0C}" srcOrd="2" destOrd="0" presId="urn:microsoft.com/office/officeart/2005/8/layout/orgChart1"/>
    <dgm:cxn modelId="{66877ED9-2CCD-45D6-9705-F5DF9B4D5D21}" type="presParOf" srcId="{C8AB1D99-A3AC-44FF-B5AD-7910A6110502}" destId="{BE4C3916-D260-40D5-98BA-DF3679940ECD}" srcOrd="1" destOrd="0" presId="urn:microsoft.com/office/officeart/2005/8/layout/orgChart1"/>
    <dgm:cxn modelId="{831CE23C-87E3-473C-8380-3BF306D0F7BC}" type="presParOf" srcId="{BE4C3916-D260-40D5-98BA-DF3679940ECD}" destId="{39BF1877-2988-42F5-8592-22EED4A31775}" srcOrd="0" destOrd="0" presId="urn:microsoft.com/office/officeart/2005/8/layout/orgChart1"/>
    <dgm:cxn modelId="{16BC531A-11DE-4223-BCEE-377A885859A1}" type="presParOf" srcId="{39BF1877-2988-42F5-8592-22EED4A31775}" destId="{9D94B5EC-4854-4536-B24B-A427A6914411}" srcOrd="0" destOrd="0" presId="urn:microsoft.com/office/officeart/2005/8/layout/orgChart1"/>
    <dgm:cxn modelId="{555E6C8A-0052-47A7-9676-A23AA88AFDEE}" type="presParOf" srcId="{39BF1877-2988-42F5-8592-22EED4A31775}" destId="{40BE0D6C-9D1F-4408-909C-B620C597E1C5}" srcOrd="1" destOrd="0" presId="urn:microsoft.com/office/officeart/2005/8/layout/orgChart1"/>
    <dgm:cxn modelId="{96256171-28CD-4080-AF82-FD9962D8D51C}" type="presParOf" srcId="{BE4C3916-D260-40D5-98BA-DF3679940ECD}" destId="{B1A8249E-B8EB-416E-8C10-B12759B3766A}" srcOrd="1" destOrd="0" presId="urn:microsoft.com/office/officeart/2005/8/layout/orgChart1"/>
    <dgm:cxn modelId="{17A6BB2D-7883-4A36-9A98-B1763DC7AAC0}" type="presParOf" srcId="{B1A8249E-B8EB-416E-8C10-B12759B3766A}" destId="{027CD9BB-624E-4A06-B4C3-2EB26BEED599}" srcOrd="0" destOrd="0" presId="urn:microsoft.com/office/officeart/2005/8/layout/orgChart1"/>
    <dgm:cxn modelId="{E95B792E-16B7-44A7-B067-C711E9E24F03}" type="presParOf" srcId="{B1A8249E-B8EB-416E-8C10-B12759B3766A}" destId="{98A05471-C69C-4D42-9A11-36576FB98C3D}" srcOrd="1" destOrd="0" presId="urn:microsoft.com/office/officeart/2005/8/layout/orgChart1"/>
    <dgm:cxn modelId="{F2EF2F85-F352-4A1B-8C73-680E88A00F11}" type="presParOf" srcId="{98A05471-C69C-4D42-9A11-36576FB98C3D}" destId="{10E543D2-4BC2-49D8-B664-71DC937888EF}" srcOrd="0" destOrd="0" presId="urn:microsoft.com/office/officeart/2005/8/layout/orgChart1"/>
    <dgm:cxn modelId="{A297FACC-57D8-478E-B6A8-811E2B866696}" type="presParOf" srcId="{10E543D2-4BC2-49D8-B664-71DC937888EF}" destId="{541887EF-2441-4B2B-8648-E2F57206FE2C}" srcOrd="0" destOrd="0" presId="urn:microsoft.com/office/officeart/2005/8/layout/orgChart1"/>
    <dgm:cxn modelId="{A2DCBA88-4892-4C32-8CAD-E3D0F3B4CF6F}" type="presParOf" srcId="{10E543D2-4BC2-49D8-B664-71DC937888EF}" destId="{6742B65F-8C06-4CB1-914E-F6DF6E15E063}" srcOrd="1" destOrd="0" presId="urn:microsoft.com/office/officeart/2005/8/layout/orgChart1"/>
    <dgm:cxn modelId="{898E4ACD-B043-42B8-9F93-44C997B524BF}" type="presParOf" srcId="{98A05471-C69C-4D42-9A11-36576FB98C3D}" destId="{69075F5D-32F8-4CD2-AA67-22161FB95FAB}" srcOrd="1" destOrd="0" presId="urn:microsoft.com/office/officeart/2005/8/layout/orgChart1"/>
    <dgm:cxn modelId="{98ECDFDA-B1B0-4A81-A586-5A5850BEBC9D}" type="presParOf" srcId="{69075F5D-32F8-4CD2-AA67-22161FB95FAB}" destId="{A2376A57-FA2C-4497-A270-DFD07EFD20B6}" srcOrd="0" destOrd="0" presId="urn:microsoft.com/office/officeart/2005/8/layout/orgChart1"/>
    <dgm:cxn modelId="{F6E334D4-9B84-4C80-887D-55BC97F102E5}" type="presParOf" srcId="{69075F5D-32F8-4CD2-AA67-22161FB95FAB}" destId="{5BFBE923-4568-456F-9F58-4C2FFC21BE74}" srcOrd="1" destOrd="0" presId="urn:microsoft.com/office/officeart/2005/8/layout/orgChart1"/>
    <dgm:cxn modelId="{B92FEDAB-C542-4A43-BBBB-783773FE9FCE}" type="presParOf" srcId="{5BFBE923-4568-456F-9F58-4C2FFC21BE74}" destId="{A71B6FEB-56D1-461F-A86A-6A3D3EAFD898}" srcOrd="0" destOrd="0" presId="urn:microsoft.com/office/officeart/2005/8/layout/orgChart1"/>
    <dgm:cxn modelId="{DDC22F73-E32C-4EEB-A32C-F310070E47BE}" type="presParOf" srcId="{A71B6FEB-56D1-461F-A86A-6A3D3EAFD898}" destId="{DE3AC8BD-E914-47DA-8CA5-FCA58ACD29FC}" srcOrd="0" destOrd="0" presId="urn:microsoft.com/office/officeart/2005/8/layout/orgChart1"/>
    <dgm:cxn modelId="{6188CFB6-D532-4B7E-8B57-3AA3A942F208}" type="presParOf" srcId="{A71B6FEB-56D1-461F-A86A-6A3D3EAFD898}" destId="{0FF33679-316F-4703-9EE7-1BB85620F3D5}" srcOrd="1" destOrd="0" presId="urn:microsoft.com/office/officeart/2005/8/layout/orgChart1"/>
    <dgm:cxn modelId="{8C1DA71A-3E05-48C0-8961-64B74CB37875}" type="presParOf" srcId="{5BFBE923-4568-456F-9F58-4C2FFC21BE74}" destId="{4EBB5B09-A0D5-4673-B0A7-1999E4AF19A3}" srcOrd="1" destOrd="0" presId="urn:microsoft.com/office/officeart/2005/8/layout/orgChart1"/>
    <dgm:cxn modelId="{C1BBF1F7-E02C-4F62-AE3A-8272C20011E4}" type="presParOf" srcId="{4EBB5B09-A0D5-4673-B0A7-1999E4AF19A3}" destId="{334146EA-B11E-448C-ACFC-B86459078564}" srcOrd="0" destOrd="0" presId="urn:microsoft.com/office/officeart/2005/8/layout/orgChart1"/>
    <dgm:cxn modelId="{1287A2F2-5568-418F-BC52-D351D04D7D33}" type="presParOf" srcId="{4EBB5B09-A0D5-4673-B0A7-1999E4AF19A3}" destId="{44A9A167-C0C4-4ACD-B5E8-6162D6B69DA0}" srcOrd="1" destOrd="0" presId="urn:microsoft.com/office/officeart/2005/8/layout/orgChart1"/>
    <dgm:cxn modelId="{F95E9A5A-EDFC-4520-AB86-47D7F668E366}" type="presParOf" srcId="{44A9A167-C0C4-4ACD-B5E8-6162D6B69DA0}" destId="{802D8D1D-E14B-4BF2-8227-9BE50EB444D4}" srcOrd="0" destOrd="0" presId="urn:microsoft.com/office/officeart/2005/8/layout/orgChart1"/>
    <dgm:cxn modelId="{079486BF-AC80-4A9F-9794-BDCC990544D1}" type="presParOf" srcId="{802D8D1D-E14B-4BF2-8227-9BE50EB444D4}" destId="{DC6DDF19-6C7D-4D17-99B1-696FD954EA87}" srcOrd="0" destOrd="0" presId="urn:microsoft.com/office/officeart/2005/8/layout/orgChart1"/>
    <dgm:cxn modelId="{951B62E0-BC20-401A-9BE9-F15AD3362202}" type="presParOf" srcId="{802D8D1D-E14B-4BF2-8227-9BE50EB444D4}" destId="{417DB14A-C5F3-432E-A6F6-A70FCAEA7446}" srcOrd="1" destOrd="0" presId="urn:microsoft.com/office/officeart/2005/8/layout/orgChart1"/>
    <dgm:cxn modelId="{8DAADAB7-2C3E-4E53-9C90-B5A3AD703B91}" type="presParOf" srcId="{44A9A167-C0C4-4ACD-B5E8-6162D6B69DA0}" destId="{3322A1F2-5E27-4A0A-8714-3787867AFC4C}" srcOrd="1" destOrd="0" presId="urn:microsoft.com/office/officeart/2005/8/layout/orgChart1"/>
    <dgm:cxn modelId="{739E0739-78D4-4483-8B6E-54EB8E8A32A0}" type="presParOf" srcId="{3322A1F2-5E27-4A0A-8714-3787867AFC4C}" destId="{694B0728-AE73-41EF-85AE-7351481E0033}" srcOrd="0" destOrd="0" presId="urn:microsoft.com/office/officeart/2005/8/layout/orgChart1"/>
    <dgm:cxn modelId="{83641982-AB00-42B7-A1DD-360B5FA88506}" type="presParOf" srcId="{3322A1F2-5E27-4A0A-8714-3787867AFC4C}" destId="{0A35ABE4-DFAF-491D-B08D-E0CD19991EAC}" srcOrd="1" destOrd="0" presId="urn:microsoft.com/office/officeart/2005/8/layout/orgChart1"/>
    <dgm:cxn modelId="{D782B022-619B-456B-AC76-036497C7801C}" type="presParOf" srcId="{0A35ABE4-DFAF-491D-B08D-E0CD19991EAC}" destId="{2AB7F596-8CB8-4571-8F07-98731944F9F0}" srcOrd="0" destOrd="0" presId="urn:microsoft.com/office/officeart/2005/8/layout/orgChart1"/>
    <dgm:cxn modelId="{2EB52A85-13DE-4EBF-9043-974981EBE359}" type="presParOf" srcId="{2AB7F596-8CB8-4571-8F07-98731944F9F0}" destId="{915036B5-F95B-4333-B6EC-CA66A14F8589}" srcOrd="0" destOrd="0" presId="urn:microsoft.com/office/officeart/2005/8/layout/orgChart1"/>
    <dgm:cxn modelId="{3063F7CD-1CCC-4979-83D3-3C123C16ECE3}" type="presParOf" srcId="{2AB7F596-8CB8-4571-8F07-98731944F9F0}" destId="{2FE007D9-F196-4775-9CE8-E80D7A32BE76}" srcOrd="1" destOrd="0" presId="urn:microsoft.com/office/officeart/2005/8/layout/orgChart1"/>
    <dgm:cxn modelId="{CE0FF3F5-233F-4477-8E8A-C8A25E44C382}" type="presParOf" srcId="{0A35ABE4-DFAF-491D-B08D-E0CD19991EAC}" destId="{3725881F-4BC8-4850-8AE7-80C5868ABD0A}" srcOrd="1" destOrd="0" presId="urn:microsoft.com/office/officeart/2005/8/layout/orgChart1"/>
    <dgm:cxn modelId="{24CC119E-68B1-40C8-A9B2-25CF0B0E7B17}" type="presParOf" srcId="{0A35ABE4-DFAF-491D-B08D-E0CD19991EAC}" destId="{986E9674-1E1D-40E1-9656-1A1F8A281CFD}" srcOrd="2" destOrd="0" presId="urn:microsoft.com/office/officeart/2005/8/layout/orgChart1"/>
    <dgm:cxn modelId="{7DE45181-A948-43AC-82FF-D2CB40C5F47D}" type="presParOf" srcId="{44A9A167-C0C4-4ACD-B5E8-6162D6B69DA0}" destId="{61D9D2E1-1F76-4CE9-B2F6-A993FF1B6403}" srcOrd="2" destOrd="0" presId="urn:microsoft.com/office/officeart/2005/8/layout/orgChart1"/>
    <dgm:cxn modelId="{787FFE55-4617-41FC-821F-A0BF1D16FAEB}" type="presParOf" srcId="{5BFBE923-4568-456F-9F58-4C2FFC21BE74}" destId="{FBB09B1A-9FB1-4E47-A90C-36B607C9E5AA}" srcOrd="2" destOrd="0" presId="urn:microsoft.com/office/officeart/2005/8/layout/orgChart1"/>
    <dgm:cxn modelId="{6B2257E4-933F-4D95-8CBA-676E36CF20F5}" type="presParOf" srcId="{69075F5D-32F8-4CD2-AA67-22161FB95FAB}" destId="{78BC5C5F-D2A2-4469-85AC-866762145337}" srcOrd="2" destOrd="0" presId="urn:microsoft.com/office/officeart/2005/8/layout/orgChart1"/>
    <dgm:cxn modelId="{482FE031-9BD4-4D6F-B281-572771524DA8}" type="presParOf" srcId="{69075F5D-32F8-4CD2-AA67-22161FB95FAB}" destId="{59BBE4CE-EB7B-4360-857E-B074742EE87C}" srcOrd="3" destOrd="0" presId="urn:microsoft.com/office/officeart/2005/8/layout/orgChart1"/>
    <dgm:cxn modelId="{ED02353B-343E-4F6E-A5A6-84B559536ED9}" type="presParOf" srcId="{59BBE4CE-EB7B-4360-857E-B074742EE87C}" destId="{C871D1F0-B069-43D0-AC05-6D42ADB2C39B}" srcOrd="0" destOrd="0" presId="urn:microsoft.com/office/officeart/2005/8/layout/orgChart1"/>
    <dgm:cxn modelId="{FBC844DE-6D5F-4AB5-BA1D-E1B05E75F101}" type="presParOf" srcId="{C871D1F0-B069-43D0-AC05-6D42ADB2C39B}" destId="{F276B909-8C74-4583-AB8B-F18201110CCE}" srcOrd="0" destOrd="0" presId="urn:microsoft.com/office/officeart/2005/8/layout/orgChart1"/>
    <dgm:cxn modelId="{13FA8C82-DF0C-46F4-B1C6-E01CFCC3A598}" type="presParOf" srcId="{C871D1F0-B069-43D0-AC05-6D42ADB2C39B}" destId="{895035FD-FD71-48AA-88C1-DFDCD99466FC}" srcOrd="1" destOrd="0" presId="urn:microsoft.com/office/officeart/2005/8/layout/orgChart1"/>
    <dgm:cxn modelId="{7C77CAFC-15E6-4C0C-8740-642B2CAE1C64}" type="presParOf" srcId="{59BBE4CE-EB7B-4360-857E-B074742EE87C}" destId="{2939FF9F-D691-41EA-9BED-D5F67B53F528}" srcOrd="1" destOrd="0" presId="urn:microsoft.com/office/officeart/2005/8/layout/orgChart1"/>
    <dgm:cxn modelId="{9663F758-CD89-4C7E-B0B6-79182B3EBEB9}" type="presParOf" srcId="{2939FF9F-D691-41EA-9BED-D5F67B53F528}" destId="{C6B299B2-B42C-4B08-B9CF-14EA0A2014BA}" srcOrd="0" destOrd="0" presId="urn:microsoft.com/office/officeart/2005/8/layout/orgChart1"/>
    <dgm:cxn modelId="{B9F826BF-2CDD-4BBC-BBC7-828A7F6B6892}" type="presParOf" srcId="{2939FF9F-D691-41EA-9BED-D5F67B53F528}" destId="{3BD43F58-3773-423E-8413-91FAFC9A45B2}" srcOrd="1" destOrd="0" presId="urn:microsoft.com/office/officeart/2005/8/layout/orgChart1"/>
    <dgm:cxn modelId="{B282F67D-8DC9-407D-999F-5547B91B7E87}" type="presParOf" srcId="{3BD43F58-3773-423E-8413-91FAFC9A45B2}" destId="{B61ECB52-AD6B-43EC-9C8C-B80A117DE2E7}" srcOrd="0" destOrd="0" presId="urn:microsoft.com/office/officeart/2005/8/layout/orgChart1"/>
    <dgm:cxn modelId="{EC2553D0-29AD-4B7F-8F8F-9B4A1CEF60E7}" type="presParOf" srcId="{B61ECB52-AD6B-43EC-9C8C-B80A117DE2E7}" destId="{EFF032A6-C2E4-4957-B267-6E5EDD92B95C}" srcOrd="0" destOrd="0" presId="urn:microsoft.com/office/officeart/2005/8/layout/orgChart1"/>
    <dgm:cxn modelId="{F709A957-1D77-4EC1-8FAE-99637F4EDA29}" type="presParOf" srcId="{B61ECB52-AD6B-43EC-9C8C-B80A117DE2E7}" destId="{F0B220D6-D879-4BB3-8D73-5E6EDD993197}" srcOrd="1" destOrd="0" presId="urn:microsoft.com/office/officeart/2005/8/layout/orgChart1"/>
    <dgm:cxn modelId="{F5EAAF16-C4E5-43E7-B275-CE498333343D}" type="presParOf" srcId="{3BD43F58-3773-423E-8413-91FAFC9A45B2}" destId="{D82114FD-3F24-4895-9000-97AA35AB66C3}" srcOrd="1" destOrd="0" presId="urn:microsoft.com/office/officeart/2005/8/layout/orgChart1"/>
    <dgm:cxn modelId="{22D674F6-A21D-4E97-A14F-12461CE75B1B}" type="presParOf" srcId="{D82114FD-3F24-4895-9000-97AA35AB66C3}" destId="{C6CCB063-20C2-4A3B-93E5-4DD469CAD0B6}" srcOrd="0" destOrd="0" presId="urn:microsoft.com/office/officeart/2005/8/layout/orgChart1"/>
    <dgm:cxn modelId="{3CDE9055-4217-4ECD-8482-584C0904C9E4}" type="presParOf" srcId="{D82114FD-3F24-4895-9000-97AA35AB66C3}" destId="{05896F36-0431-47F8-A449-AC12307D83EC}" srcOrd="1" destOrd="0" presId="urn:microsoft.com/office/officeart/2005/8/layout/orgChart1"/>
    <dgm:cxn modelId="{1082078C-48B6-4997-8A87-39A4E879EEC8}" type="presParOf" srcId="{05896F36-0431-47F8-A449-AC12307D83EC}" destId="{5FCA6343-F4E4-4911-BC9D-307020C7B2EB}" srcOrd="0" destOrd="0" presId="urn:microsoft.com/office/officeart/2005/8/layout/orgChart1"/>
    <dgm:cxn modelId="{458F9286-7983-473F-9885-6A036D79DA53}" type="presParOf" srcId="{5FCA6343-F4E4-4911-BC9D-307020C7B2EB}" destId="{96C19F06-C050-45A8-974E-64D8FDF9859E}" srcOrd="0" destOrd="0" presId="urn:microsoft.com/office/officeart/2005/8/layout/orgChart1"/>
    <dgm:cxn modelId="{D2B1A980-826C-47D1-B3AA-75527B4DC84F}" type="presParOf" srcId="{5FCA6343-F4E4-4911-BC9D-307020C7B2EB}" destId="{E41C1251-425A-4FFD-9CB5-11FD68968836}" srcOrd="1" destOrd="0" presId="urn:microsoft.com/office/officeart/2005/8/layout/orgChart1"/>
    <dgm:cxn modelId="{17D7DCEC-39FB-4516-901A-FBC783873914}" type="presParOf" srcId="{05896F36-0431-47F8-A449-AC12307D83EC}" destId="{27AAA863-AAE8-4DD2-AED6-D5E34623BC45}" srcOrd="1" destOrd="0" presId="urn:microsoft.com/office/officeart/2005/8/layout/orgChart1"/>
    <dgm:cxn modelId="{0548E374-EE42-4867-AA01-EF7B4B9990D7}" type="presParOf" srcId="{05896F36-0431-47F8-A449-AC12307D83EC}" destId="{071AFE83-4DBC-45B7-B048-A3961EE24150}" srcOrd="2" destOrd="0" presId="urn:microsoft.com/office/officeart/2005/8/layout/orgChart1"/>
    <dgm:cxn modelId="{4E134436-7D6F-4042-A68A-456101538884}" type="presParOf" srcId="{D82114FD-3F24-4895-9000-97AA35AB66C3}" destId="{64DC8050-6295-4417-B3DD-8D7C6A296BE0}" srcOrd="2" destOrd="0" presId="urn:microsoft.com/office/officeart/2005/8/layout/orgChart1"/>
    <dgm:cxn modelId="{2BCE5A26-1267-4B29-A6A0-35675A9ECF5F}" type="presParOf" srcId="{D82114FD-3F24-4895-9000-97AA35AB66C3}" destId="{BA8E62C2-B2FE-4BDB-A188-A71780C7C296}" srcOrd="3" destOrd="0" presId="urn:microsoft.com/office/officeart/2005/8/layout/orgChart1"/>
    <dgm:cxn modelId="{2A11E0E0-F20A-4A7B-A916-3ADEF92F8AC9}" type="presParOf" srcId="{BA8E62C2-B2FE-4BDB-A188-A71780C7C296}" destId="{233DDE45-33FF-4117-B225-1B4659C84D27}" srcOrd="0" destOrd="0" presId="urn:microsoft.com/office/officeart/2005/8/layout/orgChart1"/>
    <dgm:cxn modelId="{A65D3EF2-882D-4C49-B58E-45E41C6FBE13}" type="presParOf" srcId="{233DDE45-33FF-4117-B225-1B4659C84D27}" destId="{9BC5BA4A-BAF4-476A-A9B6-9D20CC195550}" srcOrd="0" destOrd="0" presId="urn:microsoft.com/office/officeart/2005/8/layout/orgChart1"/>
    <dgm:cxn modelId="{085BD266-2F32-45B4-9A4E-F8E222FA73A5}" type="presParOf" srcId="{233DDE45-33FF-4117-B225-1B4659C84D27}" destId="{CBCBDF03-1F16-451C-82E4-8EB8DF4E4B73}" srcOrd="1" destOrd="0" presId="urn:microsoft.com/office/officeart/2005/8/layout/orgChart1"/>
    <dgm:cxn modelId="{D8015EA8-DD84-4BDB-AE8B-24F81C8EE23C}" type="presParOf" srcId="{BA8E62C2-B2FE-4BDB-A188-A71780C7C296}" destId="{5AEEC2C6-1FD3-491E-A35B-D940D91EC43C}" srcOrd="1" destOrd="0" presId="urn:microsoft.com/office/officeart/2005/8/layout/orgChart1"/>
    <dgm:cxn modelId="{D4D7A0CB-C198-4B44-ACEE-5176D3AC4E61}" type="presParOf" srcId="{BA8E62C2-B2FE-4BDB-A188-A71780C7C296}" destId="{D9C0B5D9-BFFB-45E7-AAAA-C552E2132D97}" srcOrd="2" destOrd="0" presId="urn:microsoft.com/office/officeart/2005/8/layout/orgChart1"/>
    <dgm:cxn modelId="{376BB0C8-B245-4EBF-B4FF-D25C3318497D}" type="presParOf" srcId="{3BD43F58-3773-423E-8413-91FAFC9A45B2}" destId="{8B20FC8A-A50B-4CA0-82D2-164ACECA5F27}" srcOrd="2" destOrd="0" presId="urn:microsoft.com/office/officeart/2005/8/layout/orgChart1"/>
    <dgm:cxn modelId="{6E250611-C196-48CD-844D-9B418E0C8AB6}" type="presParOf" srcId="{59BBE4CE-EB7B-4360-857E-B074742EE87C}" destId="{B8C025C1-F25B-4E85-9B88-B7817C1ECEC1}" srcOrd="2" destOrd="0" presId="urn:microsoft.com/office/officeart/2005/8/layout/orgChart1"/>
    <dgm:cxn modelId="{D95B240E-5E96-4EE1-BE2F-87575E310EF1}" type="presParOf" srcId="{69075F5D-32F8-4CD2-AA67-22161FB95FAB}" destId="{9C2F3BC3-24D6-48CF-BB8F-74BF4ED8E569}" srcOrd="4" destOrd="0" presId="urn:microsoft.com/office/officeart/2005/8/layout/orgChart1"/>
    <dgm:cxn modelId="{929CEB9A-6C28-4664-AC50-FB6FDE0C241D}" type="presParOf" srcId="{69075F5D-32F8-4CD2-AA67-22161FB95FAB}" destId="{73B0789A-5255-41DB-9C0D-664F1B054B17}" srcOrd="5" destOrd="0" presId="urn:microsoft.com/office/officeart/2005/8/layout/orgChart1"/>
    <dgm:cxn modelId="{00B1D80D-C746-4153-A55C-DDACFB146C41}" type="presParOf" srcId="{73B0789A-5255-41DB-9C0D-664F1B054B17}" destId="{F403A360-BA60-4245-8093-E608B591FBB7}" srcOrd="0" destOrd="0" presId="urn:microsoft.com/office/officeart/2005/8/layout/orgChart1"/>
    <dgm:cxn modelId="{9340313F-60D8-40DA-83B3-46AACC189DA1}" type="presParOf" srcId="{F403A360-BA60-4245-8093-E608B591FBB7}" destId="{4FED9F36-EDFB-40FC-963C-1B7D4E447B15}" srcOrd="0" destOrd="0" presId="urn:microsoft.com/office/officeart/2005/8/layout/orgChart1"/>
    <dgm:cxn modelId="{59D8F44E-F16F-4E46-8916-8DB5F4B79115}" type="presParOf" srcId="{F403A360-BA60-4245-8093-E608B591FBB7}" destId="{3CF8A2FF-67C3-41D8-8F0C-C93F9FA4CC26}" srcOrd="1" destOrd="0" presId="urn:microsoft.com/office/officeart/2005/8/layout/orgChart1"/>
    <dgm:cxn modelId="{587665E3-020E-4E9C-A907-605C04A36056}" type="presParOf" srcId="{73B0789A-5255-41DB-9C0D-664F1B054B17}" destId="{0FBDF5B6-9135-4338-95BE-C6DDB83F4779}" srcOrd="1" destOrd="0" presId="urn:microsoft.com/office/officeart/2005/8/layout/orgChart1"/>
    <dgm:cxn modelId="{0C7EA46D-AA27-49A9-AA88-CE2B0239AD0D}" type="presParOf" srcId="{0FBDF5B6-9135-4338-95BE-C6DDB83F4779}" destId="{E534015B-387D-4902-BD7C-D4E2B7F1F72A}" srcOrd="0" destOrd="0" presId="urn:microsoft.com/office/officeart/2005/8/layout/orgChart1"/>
    <dgm:cxn modelId="{D72C2208-3B2A-43B0-8B36-08BC8BBCE1C4}" type="presParOf" srcId="{0FBDF5B6-9135-4338-95BE-C6DDB83F4779}" destId="{EA04756D-D0EC-41DD-B5F7-45151D89F1EB}" srcOrd="1" destOrd="0" presId="urn:microsoft.com/office/officeart/2005/8/layout/orgChart1"/>
    <dgm:cxn modelId="{673977BC-764A-4A37-BF64-7BC5682828FE}" type="presParOf" srcId="{EA04756D-D0EC-41DD-B5F7-45151D89F1EB}" destId="{1477908F-D74F-4C32-BB14-0CF0A3DDD357}" srcOrd="0" destOrd="0" presId="urn:microsoft.com/office/officeart/2005/8/layout/orgChart1"/>
    <dgm:cxn modelId="{22D323F4-5AD1-4875-82A9-9A16127973EC}" type="presParOf" srcId="{1477908F-D74F-4C32-BB14-0CF0A3DDD357}" destId="{4A883EF5-BA84-4474-9558-D2D6ADEBA374}" srcOrd="0" destOrd="0" presId="urn:microsoft.com/office/officeart/2005/8/layout/orgChart1"/>
    <dgm:cxn modelId="{D883DF84-436D-4832-B706-C7B9576C4B73}" type="presParOf" srcId="{1477908F-D74F-4C32-BB14-0CF0A3DDD357}" destId="{F47AE122-267F-4F00-BECC-BA0411286034}" srcOrd="1" destOrd="0" presId="urn:microsoft.com/office/officeart/2005/8/layout/orgChart1"/>
    <dgm:cxn modelId="{B0A1AAB2-F987-4DB9-8F58-5B11A19EA06C}" type="presParOf" srcId="{EA04756D-D0EC-41DD-B5F7-45151D89F1EB}" destId="{E81FF959-4867-4F00-86E1-494DC3F5C4F7}" srcOrd="1" destOrd="0" presId="urn:microsoft.com/office/officeart/2005/8/layout/orgChart1"/>
    <dgm:cxn modelId="{3BFABD0E-6323-4A84-90A6-EE83A4F8EFE6}" type="presParOf" srcId="{EA04756D-D0EC-41DD-B5F7-45151D89F1EB}" destId="{0A2DF901-AD5F-498A-8168-6B7F3BD4F699}" srcOrd="2" destOrd="0" presId="urn:microsoft.com/office/officeart/2005/8/layout/orgChart1"/>
    <dgm:cxn modelId="{9145BA46-5C80-4515-92A7-882D32F81DFB}" type="presParOf" srcId="{73B0789A-5255-41DB-9C0D-664F1B054B17}" destId="{727593E9-7B97-4A2D-91E0-C156E6D66290}" srcOrd="2" destOrd="0" presId="urn:microsoft.com/office/officeart/2005/8/layout/orgChart1"/>
    <dgm:cxn modelId="{1919449C-D25E-4A32-BBC1-63D0C7EAFE48}" type="presParOf" srcId="{69075F5D-32F8-4CD2-AA67-22161FB95FAB}" destId="{F7919642-47A6-45EE-900A-8B4D3DC0A167}" srcOrd="6" destOrd="0" presId="urn:microsoft.com/office/officeart/2005/8/layout/orgChart1"/>
    <dgm:cxn modelId="{12D7E997-0B0C-4E71-89F7-D8CA7FBB5B94}" type="presParOf" srcId="{69075F5D-32F8-4CD2-AA67-22161FB95FAB}" destId="{A3F89A69-AE65-4463-8868-D45FB01AB8AF}" srcOrd="7" destOrd="0" presId="urn:microsoft.com/office/officeart/2005/8/layout/orgChart1"/>
    <dgm:cxn modelId="{F9A6E6CC-980E-4E50-A1FB-218759A84F3F}" type="presParOf" srcId="{A3F89A69-AE65-4463-8868-D45FB01AB8AF}" destId="{5F786716-45A1-4302-AF7E-7FB41631F9A3}" srcOrd="0" destOrd="0" presId="urn:microsoft.com/office/officeart/2005/8/layout/orgChart1"/>
    <dgm:cxn modelId="{01C6FBC1-7C54-4840-81DE-F814DF2C0ADF}" type="presParOf" srcId="{5F786716-45A1-4302-AF7E-7FB41631F9A3}" destId="{6FE6B84D-CD1B-4B98-9DF7-FF10CA3F7F2B}" srcOrd="0" destOrd="0" presId="urn:microsoft.com/office/officeart/2005/8/layout/orgChart1"/>
    <dgm:cxn modelId="{1F8795F7-CF37-42B6-BFA6-AA8F5CE5404B}" type="presParOf" srcId="{5F786716-45A1-4302-AF7E-7FB41631F9A3}" destId="{07ECEA82-30E2-4AE1-B37F-14B99816CD50}" srcOrd="1" destOrd="0" presId="urn:microsoft.com/office/officeart/2005/8/layout/orgChart1"/>
    <dgm:cxn modelId="{CEC83666-90CA-458E-B5DE-4E59391F58E7}" type="presParOf" srcId="{A3F89A69-AE65-4463-8868-D45FB01AB8AF}" destId="{9F54677E-E317-44AA-95AA-12E88389B54C}" srcOrd="1" destOrd="0" presId="urn:microsoft.com/office/officeart/2005/8/layout/orgChart1"/>
    <dgm:cxn modelId="{5A064C9D-EC0D-490F-A319-9415245713CB}" type="presParOf" srcId="{9F54677E-E317-44AA-95AA-12E88389B54C}" destId="{9CAEA038-A81E-4C20-912B-190F30132CF7}" srcOrd="0" destOrd="0" presId="urn:microsoft.com/office/officeart/2005/8/layout/orgChart1"/>
    <dgm:cxn modelId="{B6AC992C-ADB7-471D-91C9-EEC55378E727}" type="presParOf" srcId="{9F54677E-E317-44AA-95AA-12E88389B54C}" destId="{CFD3541B-1D78-4F6F-972C-9536DC4589EE}" srcOrd="1" destOrd="0" presId="urn:microsoft.com/office/officeart/2005/8/layout/orgChart1"/>
    <dgm:cxn modelId="{71F75D42-BDBB-487D-AE4D-FB50C726B5FC}" type="presParOf" srcId="{CFD3541B-1D78-4F6F-972C-9536DC4589EE}" destId="{BF97FAAC-F2FD-46DA-B537-503111054A25}" srcOrd="0" destOrd="0" presId="urn:microsoft.com/office/officeart/2005/8/layout/orgChart1"/>
    <dgm:cxn modelId="{14CBE665-1D43-44F5-BC46-3D0832407CB4}" type="presParOf" srcId="{BF97FAAC-F2FD-46DA-B537-503111054A25}" destId="{9E6AC31B-6F30-4A5D-A43B-B0AF19E0C7F7}" srcOrd="0" destOrd="0" presId="urn:microsoft.com/office/officeart/2005/8/layout/orgChart1"/>
    <dgm:cxn modelId="{4C44116F-D7C9-44DF-9C57-0ADB601313DA}" type="presParOf" srcId="{BF97FAAC-F2FD-46DA-B537-503111054A25}" destId="{F8C566CA-613C-48F5-8708-132CAFB7C6B1}" srcOrd="1" destOrd="0" presId="urn:microsoft.com/office/officeart/2005/8/layout/orgChart1"/>
    <dgm:cxn modelId="{077F33C3-3F38-4450-86D9-55603A056403}" type="presParOf" srcId="{CFD3541B-1D78-4F6F-972C-9536DC4589EE}" destId="{93EAF5D2-2CF1-4AC1-9908-4C6F2B6BA040}" srcOrd="1" destOrd="0" presId="urn:microsoft.com/office/officeart/2005/8/layout/orgChart1"/>
    <dgm:cxn modelId="{19DF02C1-B8E2-4201-8372-BB21525A90F7}" type="presParOf" srcId="{93EAF5D2-2CF1-4AC1-9908-4C6F2B6BA040}" destId="{5FC78FEC-D4DD-48BD-9B84-AFB11F7A8457}" srcOrd="0" destOrd="0" presId="urn:microsoft.com/office/officeart/2005/8/layout/orgChart1"/>
    <dgm:cxn modelId="{85C797EB-D8EA-425A-9E67-84CFBE63692C}" type="presParOf" srcId="{93EAF5D2-2CF1-4AC1-9908-4C6F2B6BA040}" destId="{1A0FCA01-059C-45D2-A773-70C7B5F76CDE}" srcOrd="1" destOrd="0" presId="urn:microsoft.com/office/officeart/2005/8/layout/orgChart1"/>
    <dgm:cxn modelId="{429038B3-60BE-47CF-A0FA-841230DB4707}" type="presParOf" srcId="{1A0FCA01-059C-45D2-A773-70C7B5F76CDE}" destId="{F1217994-0A43-43CD-BD0D-C3E0606F70AE}" srcOrd="0" destOrd="0" presId="urn:microsoft.com/office/officeart/2005/8/layout/orgChart1"/>
    <dgm:cxn modelId="{1739E550-0795-4217-8F62-37B53064B4E7}" type="presParOf" srcId="{F1217994-0A43-43CD-BD0D-C3E0606F70AE}" destId="{2FD07AA5-3186-4078-B59C-F2AACAF3B689}" srcOrd="0" destOrd="0" presId="urn:microsoft.com/office/officeart/2005/8/layout/orgChart1"/>
    <dgm:cxn modelId="{141C79F3-FDF6-4808-9B5E-2D166BA344B6}" type="presParOf" srcId="{F1217994-0A43-43CD-BD0D-C3E0606F70AE}" destId="{A333F5CA-65F0-414C-A0FB-6A29D3279EB9}" srcOrd="1" destOrd="0" presId="urn:microsoft.com/office/officeart/2005/8/layout/orgChart1"/>
    <dgm:cxn modelId="{641BF0DF-D560-4313-AEAB-FFAC11CF595D}" type="presParOf" srcId="{1A0FCA01-059C-45D2-A773-70C7B5F76CDE}" destId="{B003FB4F-7067-4E6D-BD65-B24FD8526311}" srcOrd="1" destOrd="0" presId="urn:microsoft.com/office/officeart/2005/8/layout/orgChart1"/>
    <dgm:cxn modelId="{50144213-E0E8-4E16-98D5-96ABCD77E96C}" type="presParOf" srcId="{1A0FCA01-059C-45D2-A773-70C7B5F76CDE}" destId="{DA48E8A3-3F16-4DBF-88E1-161ED3EBC4F4}" srcOrd="2" destOrd="0" presId="urn:microsoft.com/office/officeart/2005/8/layout/orgChart1"/>
    <dgm:cxn modelId="{EA9FA9DA-4369-4D06-975C-D67C1FEEC898}" type="presParOf" srcId="{93EAF5D2-2CF1-4AC1-9908-4C6F2B6BA040}" destId="{F7DD2AA9-9CAA-47A0-8544-6DAFC2B7A13F}" srcOrd="2" destOrd="0" presId="urn:microsoft.com/office/officeart/2005/8/layout/orgChart1"/>
    <dgm:cxn modelId="{68180626-BC57-4312-9289-0B8D397ACC69}" type="presParOf" srcId="{93EAF5D2-2CF1-4AC1-9908-4C6F2B6BA040}" destId="{03BA2679-0853-48DE-BFEB-44C8377ED5CA}" srcOrd="3" destOrd="0" presId="urn:microsoft.com/office/officeart/2005/8/layout/orgChart1"/>
    <dgm:cxn modelId="{96F650E8-57CA-4E0D-B1AF-56B39E9AF188}" type="presParOf" srcId="{03BA2679-0853-48DE-BFEB-44C8377ED5CA}" destId="{25A343E8-A240-4689-86CB-8F94B9DE97EC}" srcOrd="0" destOrd="0" presId="urn:microsoft.com/office/officeart/2005/8/layout/orgChart1"/>
    <dgm:cxn modelId="{540F39A5-D40B-42B2-B6BB-9610080E7C19}" type="presParOf" srcId="{25A343E8-A240-4689-86CB-8F94B9DE97EC}" destId="{F0D69C51-DF8B-4FC9-BD01-267219AB5A3A}" srcOrd="0" destOrd="0" presId="urn:microsoft.com/office/officeart/2005/8/layout/orgChart1"/>
    <dgm:cxn modelId="{9747EE26-A604-4518-A82A-7E74CAEFFC5B}" type="presParOf" srcId="{25A343E8-A240-4689-86CB-8F94B9DE97EC}" destId="{2CDF78F5-E12B-4032-A86B-616C0DF38669}" srcOrd="1" destOrd="0" presId="urn:microsoft.com/office/officeart/2005/8/layout/orgChart1"/>
    <dgm:cxn modelId="{3F85C429-97E6-4BAA-9011-3CC7D8E679A5}" type="presParOf" srcId="{03BA2679-0853-48DE-BFEB-44C8377ED5CA}" destId="{8853E0E5-3373-4DD5-BBE3-75BD657AE9C4}" srcOrd="1" destOrd="0" presId="urn:microsoft.com/office/officeart/2005/8/layout/orgChart1"/>
    <dgm:cxn modelId="{62CFF18B-062A-4E05-BDA7-3A9900CB5D22}" type="presParOf" srcId="{03BA2679-0853-48DE-BFEB-44C8377ED5CA}" destId="{533C16D2-EFFB-4BD7-B5FF-EEB76BE28127}" srcOrd="2" destOrd="0" presId="urn:microsoft.com/office/officeart/2005/8/layout/orgChart1"/>
    <dgm:cxn modelId="{420C3BBB-FB4F-4A65-B136-139C2E233FF8}" type="presParOf" srcId="{CFD3541B-1D78-4F6F-972C-9536DC4589EE}" destId="{F1BD60BA-A228-4FDF-9C35-0047F02D0419}" srcOrd="2" destOrd="0" presId="urn:microsoft.com/office/officeart/2005/8/layout/orgChart1"/>
    <dgm:cxn modelId="{BC8F24B2-F409-423C-931B-F793E2EB3ACD}" type="presParOf" srcId="{9F54677E-E317-44AA-95AA-12E88389B54C}" destId="{CCBEEE33-DA47-4364-BDD5-4DAEF3A7749E}" srcOrd="2" destOrd="0" presId="urn:microsoft.com/office/officeart/2005/8/layout/orgChart1"/>
    <dgm:cxn modelId="{CED657B9-D5CD-4317-9424-D4AC63CCDA40}" type="presParOf" srcId="{9F54677E-E317-44AA-95AA-12E88389B54C}" destId="{54BA2388-0AD1-4FEB-B6AC-7F6E51F2D87B}" srcOrd="3" destOrd="0" presId="urn:microsoft.com/office/officeart/2005/8/layout/orgChart1"/>
    <dgm:cxn modelId="{5B2387E6-14B4-413E-8298-F916F0CD5253}" type="presParOf" srcId="{54BA2388-0AD1-4FEB-B6AC-7F6E51F2D87B}" destId="{5AF4C90C-F6B6-4DC6-8AE6-1C6BCDAE694A}" srcOrd="0" destOrd="0" presId="urn:microsoft.com/office/officeart/2005/8/layout/orgChart1"/>
    <dgm:cxn modelId="{BF14CD22-650E-44AE-AB63-96CE62408BBB}" type="presParOf" srcId="{5AF4C90C-F6B6-4DC6-8AE6-1C6BCDAE694A}" destId="{57332787-77B7-420A-AEE2-DE29D64687D4}" srcOrd="0" destOrd="0" presId="urn:microsoft.com/office/officeart/2005/8/layout/orgChart1"/>
    <dgm:cxn modelId="{B6EA5075-0249-4A63-8EBA-DA3CB118CED0}" type="presParOf" srcId="{5AF4C90C-F6B6-4DC6-8AE6-1C6BCDAE694A}" destId="{1BF8906B-CDB9-4E1F-8D31-F3B62FFECB8A}" srcOrd="1" destOrd="0" presId="urn:microsoft.com/office/officeart/2005/8/layout/orgChart1"/>
    <dgm:cxn modelId="{0B30FAD0-5C4A-44E6-82C0-11EF5848617D}" type="presParOf" srcId="{54BA2388-0AD1-4FEB-B6AC-7F6E51F2D87B}" destId="{7CB5CF4B-13C5-4211-8296-3AD0567701F7}" srcOrd="1" destOrd="0" presId="urn:microsoft.com/office/officeart/2005/8/layout/orgChart1"/>
    <dgm:cxn modelId="{EA48311E-5BBF-4BA3-9A90-6218360A6E17}" type="presParOf" srcId="{7CB5CF4B-13C5-4211-8296-3AD0567701F7}" destId="{0FFBEF9F-10FA-4ABC-9834-2685D41BE38B}" srcOrd="0" destOrd="0" presId="urn:microsoft.com/office/officeart/2005/8/layout/orgChart1"/>
    <dgm:cxn modelId="{C7928DD1-4543-4335-8874-1B62CE028B20}" type="presParOf" srcId="{7CB5CF4B-13C5-4211-8296-3AD0567701F7}" destId="{5C41D67E-C6A9-4B53-BD29-0DF8D21EDEC5}" srcOrd="1" destOrd="0" presId="urn:microsoft.com/office/officeart/2005/8/layout/orgChart1"/>
    <dgm:cxn modelId="{70680569-18D5-4161-B266-2B8A09B7AEC7}" type="presParOf" srcId="{5C41D67E-C6A9-4B53-BD29-0DF8D21EDEC5}" destId="{B9609CEE-AE40-4115-8D43-0B28D35A1104}" srcOrd="0" destOrd="0" presId="urn:microsoft.com/office/officeart/2005/8/layout/orgChart1"/>
    <dgm:cxn modelId="{1F0C3004-1B7D-4F4C-8CAF-4D7D1B960DD9}" type="presParOf" srcId="{B9609CEE-AE40-4115-8D43-0B28D35A1104}" destId="{7B7A04F3-25EE-4227-A62B-47283D48661A}" srcOrd="0" destOrd="0" presId="urn:microsoft.com/office/officeart/2005/8/layout/orgChart1"/>
    <dgm:cxn modelId="{0420CEB9-F611-4A37-A168-50E54A1601EB}" type="presParOf" srcId="{B9609CEE-AE40-4115-8D43-0B28D35A1104}" destId="{79B43209-FCE3-49EB-AF56-647394DEC613}" srcOrd="1" destOrd="0" presId="urn:microsoft.com/office/officeart/2005/8/layout/orgChart1"/>
    <dgm:cxn modelId="{34C74304-2016-489C-A1E1-374DD383910B}" type="presParOf" srcId="{5C41D67E-C6A9-4B53-BD29-0DF8D21EDEC5}" destId="{589C844D-8B78-4069-B4F2-432D37EBF331}" srcOrd="1" destOrd="0" presId="urn:microsoft.com/office/officeart/2005/8/layout/orgChart1"/>
    <dgm:cxn modelId="{532FE6B8-6F71-4353-9950-6B2CACD3F94F}" type="presParOf" srcId="{589C844D-8B78-4069-B4F2-432D37EBF331}" destId="{C921E7AE-1339-4ABD-9852-1646B213A70E}" srcOrd="0" destOrd="0" presId="urn:microsoft.com/office/officeart/2005/8/layout/orgChart1"/>
    <dgm:cxn modelId="{8AB78BAE-3E8F-4BD7-8EC9-839CD3DD2DEC}" type="presParOf" srcId="{589C844D-8B78-4069-B4F2-432D37EBF331}" destId="{1A7F4662-2067-4314-B08B-EDF61FE46AD7}" srcOrd="1" destOrd="0" presId="urn:microsoft.com/office/officeart/2005/8/layout/orgChart1"/>
    <dgm:cxn modelId="{E61A3EAA-8964-4B6A-8A3A-6C80BDF3E313}" type="presParOf" srcId="{1A7F4662-2067-4314-B08B-EDF61FE46AD7}" destId="{0711DEFE-BD70-4718-977F-C757CACE1D6B}" srcOrd="0" destOrd="0" presId="urn:microsoft.com/office/officeart/2005/8/layout/orgChart1"/>
    <dgm:cxn modelId="{1E35581E-A912-4B6A-A6AB-00889BDB8D3D}" type="presParOf" srcId="{0711DEFE-BD70-4718-977F-C757CACE1D6B}" destId="{295723DA-F033-469E-993E-531645086A71}" srcOrd="0" destOrd="0" presId="urn:microsoft.com/office/officeart/2005/8/layout/orgChart1"/>
    <dgm:cxn modelId="{4AB6CB18-D4A0-42F4-92DE-C4777CD14766}" type="presParOf" srcId="{0711DEFE-BD70-4718-977F-C757CACE1D6B}" destId="{792C2934-7075-43F2-B761-DAE97AA6D3D4}" srcOrd="1" destOrd="0" presId="urn:microsoft.com/office/officeart/2005/8/layout/orgChart1"/>
    <dgm:cxn modelId="{672FD8CB-5105-41F4-993C-1675206F980C}" type="presParOf" srcId="{1A7F4662-2067-4314-B08B-EDF61FE46AD7}" destId="{05F09334-1E73-42B2-B6D3-97B29304DD85}" srcOrd="1" destOrd="0" presId="urn:microsoft.com/office/officeart/2005/8/layout/orgChart1"/>
    <dgm:cxn modelId="{943FCF7E-9E35-43A1-9DC4-901A1A1B7528}" type="presParOf" srcId="{1A7F4662-2067-4314-B08B-EDF61FE46AD7}" destId="{C7A3D3D6-F904-48D2-A936-3EEFE8E56579}" srcOrd="2" destOrd="0" presId="urn:microsoft.com/office/officeart/2005/8/layout/orgChart1"/>
    <dgm:cxn modelId="{7C12A91E-DCD7-4D41-B5E7-356520932E7D}" type="presParOf" srcId="{589C844D-8B78-4069-B4F2-432D37EBF331}" destId="{D08F8A5A-A727-4D07-8385-7D4FC71E319F}" srcOrd="2" destOrd="0" presId="urn:microsoft.com/office/officeart/2005/8/layout/orgChart1"/>
    <dgm:cxn modelId="{91A8FCE9-3ACE-467B-87BB-2916139759CE}" type="presParOf" srcId="{589C844D-8B78-4069-B4F2-432D37EBF331}" destId="{57D835B9-F2D7-46FA-90D6-BFCA7475EDF5}" srcOrd="3" destOrd="0" presId="urn:microsoft.com/office/officeart/2005/8/layout/orgChart1"/>
    <dgm:cxn modelId="{603EC6EB-33E4-4023-9AAF-D5D2CF5E38FE}" type="presParOf" srcId="{57D835B9-F2D7-46FA-90D6-BFCA7475EDF5}" destId="{3CC74F1B-CDEC-4356-932C-273986939C40}" srcOrd="0" destOrd="0" presId="urn:microsoft.com/office/officeart/2005/8/layout/orgChart1"/>
    <dgm:cxn modelId="{E2C224FB-D716-4142-A2F4-2D1921ACCE61}" type="presParOf" srcId="{3CC74F1B-CDEC-4356-932C-273986939C40}" destId="{14B88642-B6AF-4794-A9B0-3E729F622384}" srcOrd="0" destOrd="0" presId="urn:microsoft.com/office/officeart/2005/8/layout/orgChart1"/>
    <dgm:cxn modelId="{D0182E08-EE45-4CAB-A2DA-8DB7EEE6C666}" type="presParOf" srcId="{3CC74F1B-CDEC-4356-932C-273986939C40}" destId="{BF4DC360-FCAA-464F-AA03-BC244E9A4225}" srcOrd="1" destOrd="0" presId="urn:microsoft.com/office/officeart/2005/8/layout/orgChart1"/>
    <dgm:cxn modelId="{85325DBC-EC1A-43AC-8980-7C8500457BED}" type="presParOf" srcId="{57D835B9-F2D7-46FA-90D6-BFCA7475EDF5}" destId="{55FA068E-1072-4F5D-B128-3F741A8CD985}" srcOrd="1" destOrd="0" presId="urn:microsoft.com/office/officeart/2005/8/layout/orgChart1"/>
    <dgm:cxn modelId="{792B4A9C-0C2C-48D3-B501-EE5860173ED6}" type="presParOf" srcId="{57D835B9-F2D7-46FA-90D6-BFCA7475EDF5}" destId="{2A4A6652-A0BB-4A2C-A955-11746B11B7C8}" srcOrd="2" destOrd="0" presId="urn:microsoft.com/office/officeart/2005/8/layout/orgChart1"/>
    <dgm:cxn modelId="{6FE02807-A876-41A8-9053-B26702D4D86A}" type="presParOf" srcId="{5C41D67E-C6A9-4B53-BD29-0DF8D21EDEC5}" destId="{40C7C189-C8D1-4485-9D08-680ACBAD83BF}" srcOrd="2" destOrd="0" presId="urn:microsoft.com/office/officeart/2005/8/layout/orgChart1"/>
    <dgm:cxn modelId="{B2938BD7-28B5-47C2-8574-1FB068F08303}" type="presParOf" srcId="{7CB5CF4B-13C5-4211-8296-3AD0567701F7}" destId="{5E0F5D3E-EBB6-4282-9749-B87274B0261A}" srcOrd="2" destOrd="0" presId="urn:microsoft.com/office/officeart/2005/8/layout/orgChart1"/>
    <dgm:cxn modelId="{30264C55-7F54-40AC-BEEA-93B50315CB3B}" type="presParOf" srcId="{7CB5CF4B-13C5-4211-8296-3AD0567701F7}" destId="{950E8495-5E85-40C2-9490-BE72CCA0FFA4}" srcOrd="3" destOrd="0" presId="urn:microsoft.com/office/officeart/2005/8/layout/orgChart1"/>
    <dgm:cxn modelId="{6FDE0F8C-F8BF-40BA-92B7-A3C0E2CDFF85}" type="presParOf" srcId="{950E8495-5E85-40C2-9490-BE72CCA0FFA4}" destId="{0264F62C-CEC2-4C9B-AB6B-36CE46782449}" srcOrd="0" destOrd="0" presId="urn:microsoft.com/office/officeart/2005/8/layout/orgChart1"/>
    <dgm:cxn modelId="{2F496F83-EC36-4105-8636-BAF369D9DBD3}" type="presParOf" srcId="{0264F62C-CEC2-4C9B-AB6B-36CE46782449}" destId="{D95DC387-BB40-45D1-A3B7-DE7F655C7811}" srcOrd="0" destOrd="0" presId="urn:microsoft.com/office/officeart/2005/8/layout/orgChart1"/>
    <dgm:cxn modelId="{4D8787EF-49C3-48E8-9295-6517CB74CA38}" type="presParOf" srcId="{0264F62C-CEC2-4C9B-AB6B-36CE46782449}" destId="{E513AADA-8BF6-4C95-8374-2CCE00C40233}" srcOrd="1" destOrd="0" presId="urn:microsoft.com/office/officeart/2005/8/layout/orgChart1"/>
    <dgm:cxn modelId="{69B7FF7D-282F-47E4-ADFF-7F9239520319}" type="presParOf" srcId="{950E8495-5E85-40C2-9490-BE72CCA0FFA4}" destId="{440326D0-2EF8-405F-B4D7-9F72D5CAB670}" srcOrd="1" destOrd="0" presId="urn:microsoft.com/office/officeart/2005/8/layout/orgChart1"/>
    <dgm:cxn modelId="{976E080D-2DE9-423E-B326-B99F79F3D2D2}" type="presParOf" srcId="{440326D0-2EF8-405F-B4D7-9F72D5CAB670}" destId="{200EB3E2-29C5-4AC6-BAE8-E3E29E4F825D}" srcOrd="0" destOrd="0" presId="urn:microsoft.com/office/officeart/2005/8/layout/orgChart1"/>
    <dgm:cxn modelId="{980986E3-162C-4790-8122-088CCCB0C207}" type="presParOf" srcId="{440326D0-2EF8-405F-B4D7-9F72D5CAB670}" destId="{1BC33492-EBC3-4F52-B21C-53F9628A65CE}" srcOrd="1" destOrd="0" presId="urn:microsoft.com/office/officeart/2005/8/layout/orgChart1"/>
    <dgm:cxn modelId="{94226DE2-F29C-42A0-82A1-CCB9C004802E}" type="presParOf" srcId="{1BC33492-EBC3-4F52-B21C-53F9628A65CE}" destId="{9D32FC80-7D6B-4CED-9BAA-F0B969FE41D2}" srcOrd="0" destOrd="0" presId="urn:microsoft.com/office/officeart/2005/8/layout/orgChart1"/>
    <dgm:cxn modelId="{FCC34FE6-0E39-4E6B-9C4B-5CC2AD8B88A0}" type="presParOf" srcId="{9D32FC80-7D6B-4CED-9BAA-F0B969FE41D2}" destId="{91AD17D6-39DB-4E0E-B8FF-4BA312642FD1}" srcOrd="0" destOrd="0" presId="urn:microsoft.com/office/officeart/2005/8/layout/orgChart1"/>
    <dgm:cxn modelId="{DDE4ABF7-141F-4C85-9C29-2C5DAB345850}" type="presParOf" srcId="{9D32FC80-7D6B-4CED-9BAA-F0B969FE41D2}" destId="{1A413399-63F7-47EA-B60D-BFA12770BAD2}" srcOrd="1" destOrd="0" presId="urn:microsoft.com/office/officeart/2005/8/layout/orgChart1"/>
    <dgm:cxn modelId="{8108E41C-DE9B-42C2-AD53-B6EDB1624D66}" type="presParOf" srcId="{1BC33492-EBC3-4F52-B21C-53F9628A65CE}" destId="{D3DB268E-299D-4696-84A1-BA22C67D0891}" srcOrd="1" destOrd="0" presId="urn:microsoft.com/office/officeart/2005/8/layout/orgChart1"/>
    <dgm:cxn modelId="{A56D312C-8B91-4DC8-AC6D-318691621EAE}" type="presParOf" srcId="{1BC33492-EBC3-4F52-B21C-53F9628A65CE}" destId="{12FA5B55-27C6-4535-9D98-3B15565B55A1}" srcOrd="2" destOrd="0" presId="urn:microsoft.com/office/officeart/2005/8/layout/orgChart1"/>
    <dgm:cxn modelId="{6DB74849-FEF6-4AF7-B5F2-A7F341AAA0CF}" type="presParOf" srcId="{950E8495-5E85-40C2-9490-BE72CCA0FFA4}" destId="{5A0C3A56-0898-4AD7-9F74-06EE990D1739}" srcOrd="2" destOrd="0" presId="urn:microsoft.com/office/officeart/2005/8/layout/orgChart1"/>
    <dgm:cxn modelId="{65BFB997-1EBC-4B25-B751-52691AAB21A2}" type="presParOf" srcId="{7CB5CF4B-13C5-4211-8296-3AD0567701F7}" destId="{58BE36D0-BC80-4313-9C02-30DF2C0A31C8}" srcOrd="4" destOrd="0" presId="urn:microsoft.com/office/officeart/2005/8/layout/orgChart1"/>
    <dgm:cxn modelId="{8DAB065A-9383-4CE9-8661-56211352967D}" type="presParOf" srcId="{7CB5CF4B-13C5-4211-8296-3AD0567701F7}" destId="{955B5497-BBF5-4BD9-897D-AB16B48598E5}" srcOrd="5" destOrd="0" presId="urn:microsoft.com/office/officeart/2005/8/layout/orgChart1"/>
    <dgm:cxn modelId="{94584515-E1F1-468B-83A3-3F87DDE449BF}" type="presParOf" srcId="{955B5497-BBF5-4BD9-897D-AB16B48598E5}" destId="{801D4040-73BB-4A8F-98D0-CE10A1942300}" srcOrd="0" destOrd="0" presId="urn:microsoft.com/office/officeart/2005/8/layout/orgChart1"/>
    <dgm:cxn modelId="{BF7B2B78-A007-48F3-9CAF-7038F03D5FD6}" type="presParOf" srcId="{801D4040-73BB-4A8F-98D0-CE10A1942300}" destId="{327CAB26-C640-43EA-AD1F-D2F12E627668}" srcOrd="0" destOrd="0" presId="urn:microsoft.com/office/officeart/2005/8/layout/orgChart1"/>
    <dgm:cxn modelId="{7E2E649B-142B-4234-A149-8B26B072687F}" type="presParOf" srcId="{801D4040-73BB-4A8F-98D0-CE10A1942300}" destId="{B5E19568-230D-40B8-836F-BA62243FC3E5}" srcOrd="1" destOrd="0" presId="urn:microsoft.com/office/officeart/2005/8/layout/orgChart1"/>
    <dgm:cxn modelId="{520EA323-604B-4EDF-85AF-CEFABABEE995}" type="presParOf" srcId="{955B5497-BBF5-4BD9-897D-AB16B48598E5}" destId="{9CCB947F-5451-449C-82D1-E28A56FDC3B5}" srcOrd="1" destOrd="0" presId="urn:microsoft.com/office/officeart/2005/8/layout/orgChart1"/>
    <dgm:cxn modelId="{2B49CAA9-0181-472C-830B-6977AB4A741C}" type="presParOf" srcId="{955B5497-BBF5-4BD9-897D-AB16B48598E5}" destId="{6D5418B2-11E3-4122-A31E-CF182B2E0B1B}" srcOrd="2" destOrd="0" presId="urn:microsoft.com/office/officeart/2005/8/layout/orgChart1"/>
    <dgm:cxn modelId="{C7297B2F-88E0-40CE-8E84-3CA93847962B}" type="presParOf" srcId="{54BA2388-0AD1-4FEB-B6AC-7F6E51F2D87B}" destId="{DB29B6A5-C865-47EC-B026-D669938EA8BE}" srcOrd="2" destOrd="0" presId="urn:microsoft.com/office/officeart/2005/8/layout/orgChart1"/>
    <dgm:cxn modelId="{92387F9D-F0C1-41AB-BFF7-498205D080BE}" type="presParOf" srcId="{A3F89A69-AE65-4463-8868-D45FB01AB8AF}" destId="{53D6C175-A3BA-4126-A334-EC52C033BDF9}" srcOrd="2" destOrd="0" presId="urn:microsoft.com/office/officeart/2005/8/layout/orgChart1"/>
    <dgm:cxn modelId="{BF2ACEDA-A7BB-41ED-B4C8-17D1074E8D19}" type="presParOf" srcId="{98A05471-C69C-4D42-9A11-36576FB98C3D}" destId="{2F08B250-1CF1-445A-86D9-0E84DD4426E5}" srcOrd="2" destOrd="0" presId="urn:microsoft.com/office/officeart/2005/8/layout/orgChart1"/>
    <dgm:cxn modelId="{E8D38C75-2140-46C2-997E-597CAECF2BC4}" type="presParOf" srcId="{2F08B250-1CF1-445A-86D9-0E84DD4426E5}" destId="{7AD2AE23-7625-4CDA-B967-495A314FDAED}" srcOrd="0" destOrd="0" presId="urn:microsoft.com/office/officeart/2005/8/layout/orgChart1"/>
    <dgm:cxn modelId="{377AFF80-A49A-4FC8-BF3E-84CF282D464C}" type="presParOf" srcId="{2F08B250-1CF1-445A-86D9-0E84DD4426E5}" destId="{008149FC-313F-4E40-8AA3-C941C7BC23F6}" srcOrd="1" destOrd="0" presId="urn:microsoft.com/office/officeart/2005/8/layout/orgChart1"/>
    <dgm:cxn modelId="{113E8A9C-647C-4FB1-88AB-F97A63744293}" type="presParOf" srcId="{008149FC-313F-4E40-8AA3-C941C7BC23F6}" destId="{D9A8B0B1-5672-4196-AB55-6281A1D73594}" srcOrd="0" destOrd="0" presId="urn:microsoft.com/office/officeart/2005/8/layout/orgChart1"/>
    <dgm:cxn modelId="{A8F6FE31-061B-40E2-A36F-8968446BE3CE}" type="presParOf" srcId="{D9A8B0B1-5672-4196-AB55-6281A1D73594}" destId="{525F953A-1CEB-4B5F-A52B-4A31CDD33591}" srcOrd="0" destOrd="0" presId="urn:microsoft.com/office/officeart/2005/8/layout/orgChart1"/>
    <dgm:cxn modelId="{480C2C45-C1DF-41C0-BA17-D6B345B504C0}" type="presParOf" srcId="{D9A8B0B1-5672-4196-AB55-6281A1D73594}" destId="{28894ED4-E5E2-41CD-9361-06B17B9DBEE9}" srcOrd="1" destOrd="0" presId="urn:microsoft.com/office/officeart/2005/8/layout/orgChart1"/>
    <dgm:cxn modelId="{BEF0EDFF-D0F0-442B-8987-ACC7D6187304}" type="presParOf" srcId="{008149FC-313F-4E40-8AA3-C941C7BC23F6}" destId="{4C2DF778-9300-4E60-ADB1-95DE2325D83B}" srcOrd="1" destOrd="0" presId="urn:microsoft.com/office/officeart/2005/8/layout/orgChart1"/>
    <dgm:cxn modelId="{72D0DB4C-BAF6-482A-B530-9E2517A6B2F5}" type="presParOf" srcId="{008149FC-313F-4E40-8AA3-C941C7BC23F6}" destId="{D3416B73-660F-4DBB-9FB3-63940851F913}" srcOrd="2" destOrd="0" presId="urn:microsoft.com/office/officeart/2005/8/layout/orgChart1"/>
    <dgm:cxn modelId="{DE679E62-4153-4272-BE6C-7A2FBD62AFFA}" type="presParOf" srcId="{BE4C3916-D260-40D5-98BA-DF3679940ECD}" destId="{12DE668B-AF25-48C7-9700-45AF5967452A}"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C7ADCF-1BD8-4E40-AA2F-7EA4C38C454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62C49AB-8487-4CA5-BBA8-AE12754FA1E6}">
      <dgm:prSet phldrT="[Text]"/>
      <dgm:spPr/>
      <dgm:t>
        <a:bodyPr/>
        <a:lstStyle/>
        <a:p>
          <a:r>
            <a:rPr lang="en-US" dirty="0" smtClean="0"/>
            <a:t>CIO/VP</a:t>
          </a:r>
          <a:endParaRPr lang="en-US" dirty="0"/>
        </a:p>
      </dgm:t>
    </dgm:pt>
    <dgm:pt modelId="{5DD5A51B-CEAA-4374-906E-AEB5138D090A}" type="parTrans" cxnId="{C2220753-9239-4C4C-9130-F4F3A743E260}">
      <dgm:prSet/>
      <dgm:spPr/>
      <dgm:t>
        <a:bodyPr/>
        <a:lstStyle/>
        <a:p>
          <a:endParaRPr lang="en-US"/>
        </a:p>
      </dgm:t>
    </dgm:pt>
    <dgm:pt modelId="{79DA058B-081E-4CF2-9EBE-CE36CDD75C23}" type="sibTrans" cxnId="{C2220753-9239-4C4C-9130-F4F3A743E260}">
      <dgm:prSet/>
      <dgm:spPr/>
      <dgm:t>
        <a:bodyPr/>
        <a:lstStyle/>
        <a:p>
          <a:endParaRPr lang="en-US"/>
        </a:p>
      </dgm:t>
    </dgm:pt>
    <dgm:pt modelId="{783566E8-2423-462C-A2F4-37EC6F35B881}">
      <dgm:prSet phldrT="[Text]"/>
      <dgm:spPr/>
      <dgm:t>
        <a:bodyPr/>
        <a:lstStyle/>
        <a:p>
          <a:r>
            <a:rPr lang="en-US" dirty="0" smtClean="0">
              <a:solidFill>
                <a:schemeClr val="bg1"/>
              </a:solidFill>
            </a:rPr>
            <a:t>Use to identify key goals/objectives for the department.</a:t>
          </a:r>
          <a:endParaRPr lang="en-US" dirty="0"/>
        </a:p>
      </dgm:t>
    </dgm:pt>
    <dgm:pt modelId="{3BA858A5-1DCE-4362-ACD1-3335F97E6088}" type="parTrans" cxnId="{C07165EF-7638-483F-BFAA-6B99897195A0}">
      <dgm:prSet/>
      <dgm:spPr/>
      <dgm:t>
        <a:bodyPr/>
        <a:lstStyle/>
        <a:p>
          <a:endParaRPr lang="en-US"/>
        </a:p>
      </dgm:t>
    </dgm:pt>
    <dgm:pt modelId="{42B4D829-78C5-444F-BE90-64F60930295F}" type="sibTrans" cxnId="{C07165EF-7638-483F-BFAA-6B99897195A0}">
      <dgm:prSet/>
      <dgm:spPr/>
      <dgm:t>
        <a:bodyPr/>
        <a:lstStyle/>
        <a:p>
          <a:endParaRPr lang="en-US"/>
        </a:p>
      </dgm:t>
    </dgm:pt>
    <dgm:pt modelId="{7BEF580F-496D-40CA-816F-443BE55AEA39}">
      <dgm:prSet phldrT="[Text]"/>
      <dgm:spPr/>
      <dgm:t>
        <a:bodyPr/>
        <a:lstStyle/>
        <a:p>
          <a:r>
            <a:rPr lang="en-US" dirty="0" smtClean="0"/>
            <a:t>IT Director</a:t>
          </a:r>
          <a:endParaRPr lang="en-US" dirty="0"/>
        </a:p>
      </dgm:t>
    </dgm:pt>
    <dgm:pt modelId="{FFFE883C-565B-43CC-B3A4-ED6AE2219708}" type="parTrans" cxnId="{BB1C6B7D-216B-41D5-9174-0103E8B92C40}">
      <dgm:prSet/>
      <dgm:spPr/>
      <dgm:t>
        <a:bodyPr/>
        <a:lstStyle/>
        <a:p>
          <a:endParaRPr lang="en-US"/>
        </a:p>
      </dgm:t>
    </dgm:pt>
    <dgm:pt modelId="{41FFB7BF-BFBF-4465-9E9A-24035C9375F5}" type="sibTrans" cxnId="{BB1C6B7D-216B-41D5-9174-0103E8B92C40}">
      <dgm:prSet/>
      <dgm:spPr/>
      <dgm:t>
        <a:bodyPr/>
        <a:lstStyle/>
        <a:p>
          <a:endParaRPr lang="en-US"/>
        </a:p>
      </dgm:t>
    </dgm:pt>
    <dgm:pt modelId="{C2EC83B5-EB1B-471E-BEE7-F3D35934B441}">
      <dgm:prSet phldrT="[Text]"/>
      <dgm:spPr/>
      <dgm:t>
        <a:bodyPr/>
        <a:lstStyle/>
        <a:p>
          <a:r>
            <a:rPr lang="en-US" dirty="0" smtClean="0">
              <a:solidFill>
                <a:schemeClr val="bg1"/>
              </a:solidFill>
            </a:rPr>
            <a:t>Are the best target for VMTurbo</a:t>
          </a:r>
          <a:endParaRPr lang="en-US" dirty="0"/>
        </a:p>
      </dgm:t>
    </dgm:pt>
    <dgm:pt modelId="{FF5813BD-FB5B-4549-B86E-F3E93B16AFAB}" type="parTrans" cxnId="{60E9B069-2D93-49AB-BDEE-F3FB434996A9}">
      <dgm:prSet/>
      <dgm:spPr/>
      <dgm:t>
        <a:bodyPr/>
        <a:lstStyle/>
        <a:p>
          <a:endParaRPr lang="en-US"/>
        </a:p>
      </dgm:t>
    </dgm:pt>
    <dgm:pt modelId="{EC5920E9-FC17-4DD6-BBC4-E40A89320EAC}" type="sibTrans" cxnId="{60E9B069-2D93-49AB-BDEE-F3FB434996A9}">
      <dgm:prSet/>
      <dgm:spPr/>
      <dgm:t>
        <a:bodyPr/>
        <a:lstStyle/>
        <a:p>
          <a:endParaRPr lang="en-US"/>
        </a:p>
      </dgm:t>
    </dgm:pt>
    <dgm:pt modelId="{A19D14B6-436C-472F-9CD5-B36952359FE1}">
      <dgm:prSet phldrT="[Text]"/>
      <dgm:spPr/>
      <dgm:t>
        <a:bodyPr/>
        <a:lstStyle/>
        <a:p>
          <a:r>
            <a:rPr lang="en-US" dirty="0" smtClean="0"/>
            <a:t>Manager / Team Lead</a:t>
          </a:r>
          <a:endParaRPr lang="en-US" dirty="0"/>
        </a:p>
      </dgm:t>
    </dgm:pt>
    <dgm:pt modelId="{EE2E143C-B1E6-40D2-A51A-18482C23BFB0}" type="parTrans" cxnId="{D177D722-17C4-4C57-B3FC-A101D8846D11}">
      <dgm:prSet/>
      <dgm:spPr/>
      <dgm:t>
        <a:bodyPr/>
        <a:lstStyle/>
        <a:p>
          <a:endParaRPr lang="en-US"/>
        </a:p>
      </dgm:t>
    </dgm:pt>
    <dgm:pt modelId="{F6865301-12FA-4C4D-9A01-90DFD084164C}" type="sibTrans" cxnId="{D177D722-17C4-4C57-B3FC-A101D8846D11}">
      <dgm:prSet/>
      <dgm:spPr/>
      <dgm:t>
        <a:bodyPr/>
        <a:lstStyle/>
        <a:p>
          <a:endParaRPr lang="en-US"/>
        </a:p>
      </dgm:t>
    </dgm:pt>
    <dgm:pt modelId="{485E82A8-9586-4417-88BE-EE48928B3D9F}">
      <dgm:prSet phldrT="[Text]"/>
      <dgm:spPr/>
      <dgm:t>
        <a:bodyPr/>
        <a:lstStyle/>
        <a:p>
          <a:r>
            <a:rPr lang="en-US" dirty="0" smtClean="0">
              <a:solidFill>
                <a:schemeClr val="bg1"/>
              </a:solidFill>
            </a:rPr>
            <a:t>Are normally the most senior technical staff </a:t>
          </a:r>
          <a:endParaRPr lang="en-US" dirty="0"/>
        </a:p>
      </dgm:t>
    </dgm:pt>
    <dgm:pt modelId="{29151682-FAE5-4E57-9CC8-3AB64BB0B524}" type="parTrans" cxnId="{FA2A6752-F783-4DF4-8AD4-9A4D841064AB}">
      <dgm:prSet/>
      <dgm:spPr/>
      <dgm:t>
        <a:bodyPr/>
        <a:lstStyle/>
        <a:p>
          <a:endParaRPr lang="en-US"/>
        </a:p>
      </dgm:t>
    </dgm:pt>
    <dgm:pt modelId="{8DA36DF8-F1EC-42F5-9212-D2B432968627}" type="sibTrans" cxnId="{FA2A6752-F783-4DF4-8AD4-9A4D841064AB}">
      <dgm:prSet/>
      <dgm:spPr/>
      <dgm:t>
        <a:bodyPr/>
        <a:lstStyle/>
        <a:p>
          <a:endParaRPr lang="en-US"/>
        </a:p>
      </dgm:t>
    </dgm:pt>
    <dgm:pt modelId="{734DF07B-3122-42D5-AD7B-4CA3FB8DE92B}">
      <dgm:prSet/>
      <dgm:spPr/>
      <dgm:t>
        <a:bodyPr/>
        <a:lstStyle/>
        <a:p>
          <a:r>
            <a:rPr lang="en-US" dirty="0" smtClean="0">
              <a:solidFill>
                <a:schemeClr val="bg1"/>
              </a:solidFill>
            </a:rPr>
            <a:t>Use their name as leverage to get in touch with Directors/Managers</a:t>
          </a:r>
          <a:endParaRPr lang="en-US" dirty="0">
            <a:solidFill>
              <a:schemeClr val="bg1"/>
            </a:solidFill>
          </a:endParaRPr>
        </a:p>
      </dgm:t>
    </dgm:pt>
    <dgm:pt modelId="{2D88E2B7-79BC-41D9-9B72-C767FD5819E5}" type="parTrans" cxnId="{EA97B142-3278-4E1E-8F79-B5DFF45561AE}">
      <dgm:prSet/>
      <dgm:spPr/>
      <dgm:t>
        <a:bodyPr/>
        <a:lstStyle/>
        <a:p>
          <a:endParaRPr lang="en-US"/>
        </a:p>
      </dgm:t>
    </dgm:pt>
    <dgm:pt modelId="{F9AF9587-1678-4F1B-906C-D46AC528188A}" type="sibTrans" cxnId="{EA97B142-3278-4E1E-8F79-B5DFF45561AE}">
      <dgm:prSet/>
      <dgm:spPr/>
      <dgm:t>
        <a:bodyPr/>
        <a:lstStyle/>
        <a:p>
          <a:endParaRPr lang="en-US"/>
        </a:p>
      </dgm:t>
    </dgm:pt>
    <dgm:pt modelId="{F18FE919-E0DA-46DD-B8F0-263520BDFA03}">
      <dgm:prSet/>
      <dgm:spPr/>
      <dgm:t>
        <a:bodyPr/>
        <a:lstStyle/>
        <a:p>
          <a:r>
            <a:rPr lang="en-US" dirty="0" smtClean="0">
              <a:solidFill>
                <a:schemeClr val="bg1"/>
              </a:solidFill>
            </a:rPr>
            <a:t>Have both technical and business influence and will be involved in most software purchases</a:t>
          </a:r>
          <a:endParaRPr lang="en-US" dirty="0">
            <a:solidFill>
              <a:schemeClr val="bg1"/>
            </a:solidFill>
          </a:endParaRPr>
        </a:p>
      </dgm:t>
    </dgm:pt>
    <dgm:pt modelId="{69BCBF52-9093-4C2F-B92F-9EEB218DB02E}" type="parTrans" cxnId="{F266B393-1B06-43CC-BEE0-B09B23F671C7}">
      <dgm:prSet/>
      <dgm:spPr/>
      <dgm:t>
        <a:bodyPr/>
        <a:lstStyle/>
        <a:p>
          <a:endParaRPr lang="en-US"/>
        </a:p>
      </dgm:t>
    </dgm:pt>
    <dgm:pt modelId="{CADE4FC8-8B51-4EBE-AE7B-6CBD35AED237}" type="sibTrans" cxnId="{F266B393-1B06-43CC-BEE0-B09B23F671C7}">
      <dgm:prSet/>
      <dgm:spPr/>
      <dgm:t>
        <a:bodyPr/>
        <a:lstStyle/>
        <a:p>
          <a:endParaRPr lang="en-US"/>
        </a:p>
      </dgm:t>
    </dgm:pt>
    <dgm:pt modelId="{CF3EFA48-2375-44F8-A327-C3D6A4CE8787}">
      <dgm:prSet/>
      <dgm:spPr/>
      <dgm:t>
        <a:bodyPr/>
        <a:lstStyle/>
        <a:p>
          <a:r>
            <a:rPr lang="en-US" smtClean="0">
              <a:solidFill>
                <a:schemeClr val="bg1"/>
              </a:solidFill>
            </a:rPr>
            <a:t>May have some budget information/influence</a:t>
          </a:r>
          <a:endParaRPr lang="en-US" dirty="0" smtClean="0">
            <a:solidFill>
              <a:schemeClr val="bg1"/>
            </a:solidFill>
          </a:endParaRPr>
        </a:p>
      </dgm:t>
    </dgm:pt>
    <dgm:pt modelId="{DBE17683-7418-4F64-8132-C642965FBC02}" type="parTrans" cxnId="{B7466B2F-E896-4721-93CD-EB6B2EA4D92A}">
      <dgm:prSet/>
      <dgm:spPr/>
      <dgm:t>
        <a:bodyPr/>
        <a:lstStyle/>
        <a:p>
          <a:endParaRPr lang="en-US"/>
        </a:p>
      </dgm:t>
    </dgm:pt>
    <dgm:pt modelId="{C47572C5-0DC3-48F1-957F-67D5C5F59DA1}" type="sibTrans" cxnId="{B7466B2F-E896-4721-93CD-EB6B2EA4D92A}">
      <dgm:prSet/>
      <dgm:spPr/>
      <dgm:t>
        <a:bodyPr/>
        <a:lstStyle/>
        <a:p>
          <a:endParaRPr lang="en-US"/>
        </a:p>
      </dgm:t>
    </dgm:pt>
    <dgm:pt modelId="{D16B6A37-9F75-4317-BFD7-3AF8D7A6406D}">
      <dgm:prSet/>
      <dgm:spPr/>
      <dgm:t>
        <a:bodyPr/>
        <a:lstStyle/>
        <a:p>
          <a:r>
            <a:rPr lang="en-US" dirty="0" smtClean="0">
              <a:solidFill>
                <a:schemeClr val="bg1"/>
              </a:solidFill>
            </a:rPr>
            <a:t>Have the ear of the IT director</a:t>
          </a:r>
          <a:endParaRPr lang="en-US" dirty="0">
            <a:solidFill>
              <a:schemeClr val="bg1"/>
            </a:solidFill>
          </a:endParaRPr>
        </a:p>
      </dgm:t>
    </dgm:pt>
    <dgm:pt modelId="{42A17711-74B8-4CC5-8DDE-4F34B02A275E}" type="parTrans" cxnId="{C33AA2AD-EC0E-4AFA-8E8D-4276F11508A4}">
      <dgm:prSet/>
      <dgm:spPr/>
      <dgm:t>
        <a:bodyPr/>
        <a:lstStyle/>
        <a:p>
          <a:endParaRPr lang="en-US"/>
        </a:p>
      </dgm:t>
    </dgm:pt>
    <dgm:pt modelId="{42210E7B-5B7B-4B07-B316-8EB456E6D2DD}" type="sibTrans" cxnId="{C33AA2AD-EC0E-4AFA-8E8D-4276F11508A4}">
      <dgm:prSet/>
      <dgm:spPr/>
      <dgm:t>
        <a:bodyPr/>
        <a:lstStyle/>
        <a:p>
          <a:endParaRPr lang="en-US"/>
        </a:p>
      </dgm:t>
    </dgm:pt>
    <dgm:pt modelId="{600D22F6-9A57-4DB8-951F-304B6C8A2EFF}">
      <dgm:prSet/>
      <dgm:spPr/>
      <dgm:t>
        <a:bodyPr/>
        <a:lstStyle/>
        <a:p>
          <a:r>
            <a:rPr lang="en-US" dirty="0" smtClean="0">
              <a:solidFill>
                <a:schemeClr val="tx1"/>
              </a:solidFill>
            </a:rPr>
            <a:t>Sys Admins</a:t>
          </a:r>
          <a:endParaRPr lang="en-US" dirty="0">
            <a:solidFill>
              <a:schemeClr val="tx1"/>
            </a:solidFill>
          </a:endParaRPr>
        </a:p>
      </dgm:t>
    </dgm:pt>
    <dgm:pt modelId="{E82A3AF2-B52C-402A-848C-870FB99F677F}" type="parTrans" cxnId="{E45BFA3A-99F8-4816-BB81-0DC32BDA3FFF}">
      <dgm:prSet/>
      <dgm:spPr/>
      <dgm:t>
        <a:bodyPr/>
        <a:lstStyle/>
        <a:p>
          <a:endParaRPr lang="en-US"/>
        </a:p>
      </dgm:t>
    </dgm:pt>
    <dgm:pt modelId="{F32BCACF-192D-46DE-AF31-DC417CE2A08C}" type="sibTrans" cxnId="{E45BFA3A-99F8-4816-BB81-0DC32BDA3FFF}">
      <dgm:prSet/>
      <dgm:spPr/>
      <dgm:t>
        <a:bodyPr/>
        <a:lstStyle/>
        <a:p>
          <a:endParaRPr lang="en-US"/>
        </a:p>
      </dgm:t>
    </dgm:pt>
    <dgm:pt modelId="{0EAD7A09-92B6-4878-8370-75959DB64501}">
      <dgm:prSet/>
      <dgm:spPr/>
      <dgm:t>
        <a:bodyPr/>
        <a:lstStyle/>
        <a:p>
          <a:r>
            <a:rPr lang="en-US" dirty="0" smtClean="0">
              <a:solidFill>
                <a:schemeClr val="tx1"/>
              </a:solidFill>
            </a:rPr>
            <a:t>Help Desk</a:t>
          </a:r>
          <a:endParaRPr lang="en-US" dirty="0">
            <a:solidFill>
              <a:schemeClr val="tx1"/>
            </a:solidFill>
          </a:endParaRPr>
        </a:p>
      </dgm:t>
    </dgm:pt>
    <dgm:pt modelId="{465F4A10-DA1C-4BE5-BCE9-18A0661E54C5}" type="parTrans" cxnId="{24A82BA6-9916-4C68-BBEA-139C802D000E}">
      <dgm:prSet/>
      <dgm:spPr/>
      <dgm:t>
        <a:bodyPr/>
        <a:lstStyle/>
        <a:p>
          <a:endParaRPr lang="en-US"/>
        </a:p>
      </dgm:t>
    </dgm:pt>
    <dgm:pt modelId="{9058B7AD-6498-4760-B523-58CA0ADAF103}" type="sibTrans" cxnId="{24A82BA6-9916-4C68-BBEA-139C802D000E}">
      <dgm:prSet/>
      <dgm:spPr/>
      <dgm:t>
        <a:bodyPr/>
        <a:lstStyle/>
        <a:p>
          <a:endParaRPr lang="en-US"/>
        </a:p>
      </dgm:t>
    </dgm:pt>
    <dgm:pt modelId="{B7BCC36A-C8B5-4C32-BCB5-B305243ED013}">
      <dgm:prSet/>
      <dgm:spPr/>
      <dgm:t>
        <a:bodyPr/>
        <a:lstStyle/>
        <a:p>
          <a:r>
            <a:rPr lang="en-US" dirty="0" smtClean="0">
              <a:solidFill>
                <a:schemeClr val="bg1"/>
              </a:solidFill>
            </a:rPr>
            <a:t>Easy to get in touch with</a:t>
          </a:r>
          <a:endParaRPr lang="en-US" dirty="0">
            <a:solidFill>
              <a:schemeClr val="bg1"/>
            </a:solidFill>
          </a:endParaRPr>
        </a:p>
      </dgm:t>
    </dgm:pt>
    <dgm:pt modelId="{D1D664D1-E286-47C7-8A0B-E7E1028DD9C9}" type="parTrans" cxnId="{6BD86291-7CF4-4E0A-8873-7F0FF9B6F51F}">
      <dgm:prSet/>
      <dgm:spPr/>
      <dgm:t>
        <a:bodyPr/>
        <a:lstStyle/>
        <a:p>
          <a:endParaRPr lang="en-US"/>
        </a:p>
      </dgm:t>
    </dgm:pt>
    <dgm:pt modelId="{244E17B2-929F-47CB-90FA-41062BBBA879}" type="sibTrans" cxnId="{6BD86291-7CF4-4E0A-8873-7F0FF9B6F51F}">
      <dgm:prSet/>
      <dgm:spPr/>
      <dgm:t>
        <a:bodyPr/>
        <a:lstStyle/>
        <a:p>
          <a:endParaRPr lang="en-US"/>
        </a:p>
      </dgm:t>
    </dgm:pt>
    <dgm:pt modelId="{E3091333-D33E-4DBF-9547-9A5D599FB319}">
      <dgm:prSet/>
      <dgm:spPr/>
      <dgm:t>
        <a:bodyPr/>
        <a:lstStyle/>
        <a:p>
          <a:r>
            <a:rPr lang="en-US" dirty="0" smtClean="0">
              <a:solidFill>
                <a:schemeClr val="bg1"/>
              </a:solidFill>
            </a:rPr>
            <a:t>Easiest to get in touch and most willing to speak</a:t>
          </a:r>
          <a:endParaRPr lang="en-US" dirty="0">
            <a:solidFill>
              <a:schemeClr val="bg1"/>
            </a:solidFill>
          </a:endParaRPr>
        </a:p>
      </dgm:t>
    </dgm:pt>
    <dgm:pt modelId="{34F531FD-38E2-47A8-8064-FDA0940A77DD}" type="parTrans" cxnId="{74E7C249-DF47-4E47-B3D8-8C95116E6A9C}">
      <dgm:prSet/>
      <dgm:spPr/>
      <dgm:t>
        <a:bodyPr/>
        <a:lstStyle/>
        <a:p>
          <a:endParaRPr lang="en-US"/>
        </a:p>
      </dgm:t>
    </dgm:pt>
    <dgm:pt modelId="{03B00CB3-6406-4F6E-86C8-26F4983D9CED}" type="sibTrans" cxnId="{74E7C249-DF47-4E47-B3D8-8C95116E6A9C}">
      <dgm:prSet/>
      <dgm:spPr/>
      <dgm:t>
        <a:bodyPr/>
        <a:lstStyle/>
        <a:p>
          <a:endParaRPr lang="en-US"/>
        </a:p>
      </dgm:t>
    </dgm:pt>
    <dgm:pt modelId="{7ED6DBD8-A230-4274-AA2E-CA039F6FF97B}">
      <dgm:prSet/>
      <dgm:spPr/>
      <dgm:t>
        <a:bodyPr/>
        <a:lstStyle/>
        <a:p>
          <a:r>
            <a:rPr lang="en-US" dirty="0" smtClean="0">
              <a:solidFill>
                <a:schemeClr val="bg1"/>
              </a:solidFill>
            </a:rPr>
            <a:t>Great source for information about the environment and structure of organization </a:t>
          </a:r>
        </a:p>
      </dgm:t>
    </dgm:pt>
    <dgm:pt modelId="{04B8F2DB-84A0-49DE-A8DD-904FEA5ADB89}" type="parTrans" cxnId="{9616DC23-52D2-4ACD-A762-17CDE23F5218}">
      <dgm:prSet/>
      <dgm:spPr/>
      <dgm:t>
        <a:bodyPr/>
        <a:lstStyle/>
        <a:p>
          <a:endParaRPr lang="en-US"/>
        </a:p>
      </dgm:t>
    </dgm:pt>
    <dgm:pt modelId="{31D1082D-4830-42D2-80F7-35BFA5D6902B}" type="sibTrans" cxnId="{9616DC23-52D2-4ACD-A762-17CDE23F5218}">
      <dgm:prSet/>
      <dgm:spPr/>
      <dgm:t>
        <a:bodyPr/>
        <a:lstStyle/>
        <a:p>
          <a:endParaRPr lang="en-US"/>
        </a:p>
      </dgm:t>
    </dgm:pt>
    <dgm:pt modelId="{E2B01D9C-683B-44FB-A827-5D99E852794E}">
      <dgm:prSet/>
      <dgm:spPr/>
      <dgm:t>
        <a:bodyPr/>
        <a:lstStyle/>
        <a:p>
          <a:r>
            <a:rPr lang="en-US" dirty="0" smtClean="0">
              <a:solidFill>
                <a:schemeClr val="bg1"/>
              </a:solidFill>
            </a:rPr>
            <a:t>Have very little influence on purchasing</a:t>
          </a:r>
        </a:p>
      </dgm:t>
    </dgm:pt>
    <dgm:pt modelId="{41250346-C332-4954-815E-15EAF8FB281B}" type="parTrans" cxnId="{F28445A4-751B-4507-88DE-B3445D49F2AA}">
      <dgm:prSet/>
      <dgm:spPr/>
      <dgm:t>
        <a:bodyPr/>
        <a:lstStyle/>
        <a:p>
          <a:endParaRPr lang="en-US"/>
        </a:p>
      </dgm:t>
    </dgm:pt>
    <dgm:pt modelId="{28E51B45-0318-4F38-A3CB-89B5E88664CC}" type="sibTrans" cxnId="{F28445A4-751B-4507-88DE-B3445D49F2AA}">
      <dgm:prSet/>
      <dgm:spPr/>
      <dgm:t>
        <a:bodyPr/>
        <a:lstStyle/>
        <a:p>
          <a:endParaRPr lang="en-US"/>
        </a:p>
      </dgm:t>
    </dgm:pt>
    <dgm:pt modelId="{FC3562F7-15D3-41EA-A4B3-5DA2F4C5B874}">
      <dgm:prSet/>
      <dgm:spPr/>
      <dgm:t>
        <a:bodyPr/>
        <a:lstStyle/>
        <a:p>
          <a:r>
            <a:rPr lang="en-US" dirty="0" smtClean="0">
              <a:solidFill>
                <a:schemeClr val="bg1"/>
              </a:solidFill>
            </a:rPr>
            <a:t>Great source of information about the department</a:t>
          </a:r>
          <a:endParaRPr lang="en-US" dirty="0">
            <a:solidFill>
              <a:schemeClr val="bg1"/>
            </a:solidFill>
          </a:endParaRPr>
        </a:p>
      </dgm:t>
    </dgm:pt>
    <dgm:pt modelId="{38177A77-FE28-4750-98A8-12C9CC14765E}" type="parTrans" cxnId="{82E096DA-325F-4E86-92AF-430CD36E9CDE}">
      <dgm:prSet/>
      <dgm:spPr/>
      <dgm:t>
        <a:bodyPr/>
        <a:lstStyle/>
        <a:p>
          <a:endParaRPr lang="en-US"/>
        </a:p>
      </dgm:t>
    </dgm:pt>
    <dgm:pt modelId="{BBBCDDE7-A2EA-4025-8394-5172E148F471}" type="sibTrans" cxnId="{82E096DA-325F-4E86-92AF-430CD36E9CDE}">
      <dgm:prSet/>
      <dgm:spPr/>
      <dgm:t>
        <a:bodyPr/>
        <a:lstStyle/>
        <a:p>
          <a:endParaRPr lang="en-US"/>
        </a:p>
      </dgm:t>
    </dgm:pt>
    <dgm:pt modelId="{7644F9F7-678E-4447-9DF1-C5EE29B2BF80}">
      <dgm:prSet/>
      <dgm:spPr/>
      <dgm:t>
        <a:bodyPr/>
        <a:lstStyle/>
        <a:p>
          <a:r>
            <a:rPr lang="en-US" dirty="0" smtClean="0">
              <a:solidFill>
                <a:schemeClr val="bg1"/>
              </a:solidFill>
            </a:rPr>
            <a:t>Can be used to get names, direct dials, email addresses, etc. </a:t>
          </a:r>
          <a:endParaRPr lang="en-US" dirty="0">
            <a:solidFill>
              <a:schemeClr val="bg1"/>
            </a:solidFill>
          </a:endParaRPr>
        </a:p>
      </dgm:t>
    </dgm:pt>
    <dgm:pt modelId="{06C67FE8-514C-4ACF-B46F-D1D130585286}" type="parTrans" cxnId="{B807C8D8-F0C1-4D61-9768-CF50BF9741B8}">
      <dgm:prSet/>
      <dgm:spPr/>
      <dgm:t>
        <a:bodyPr/>
        <a:lstStyle/>
        <a:p>
          <a:endParaRPr lang="en-US"/>
        </a:p>
      </dgm:t>
    </dgm:pt>
    <dgm:pt modelId="{D298BC07-2C87-45C9-BFC8-4EE850614551}" type="sibTrans" cxnId="{B807C8D8-F0C1-4D61-9768-CF50BF9741B8}">
      <dgm:prSet/>
      <dgm:spPr/>
      <dgm:t>
        <a:bodyPr/>
        <a:lstStyle/>
        <a:p>
          <a:endParaRPr lang="en-US"/>
        </a:p>
      </dgm:t>
    </dgm:pt>
    <dgm:pt modelId="{56599566-219F-42A6-BEFD-66EDA0295C6A}" type="pres">
      <dgm:prSet presAssocID="{BDC7ADCF-1BD8-4E40-AA2F-7EA4C38C4545}" presName="Name0" presStyleCnt="0">
        <dgm:presLayoutVars>
          <dgm:dir/>
          <dgm:animLvl val="lvl"/>
          <dgm:resizeHandles val="exact"/>
        </dgm:presLayoutVars>
      </dgm:prSet>
      <dgm:spPr/>
      <dgm:t>
        <a:bodyPr/>
        <a:lstStyle/>
        <a:p>
          <a:endParaRPr lang="en-US"/>
        </a:p>
      </dgm:t>
    </dgm:pt>
    <dgm:pt modelId="{664EFFD5-C890-4B43-8F56-B1C8986FA5C1}" type="pres">
      <dgm:prSet presAssocID="{362C49AB-8487-4CA5-BBA8-AE12754FA1E6}" presName="linNode" presStyleCnt="0"/>
      <dgm:spPr/>
    </dgm:pt>
    <dgm:pt modelId="{55A8BCB4-10FF-4C73-9E56-B334A9728809}" type="pres">
      <dgm:prSet presAssocID="{362C49AB-8487-4CA5-BBA8-AE12754FA1E6}" presName="parentText" presStyleLbl="node1" presStyleIdx="0" presStyleCnt="5" custScaleX="68254">
        <dgm:presLayoutVars>
          <dgm:chMax val="1"/>
          <dgm:bulletEnabled val="1"/>
        </dgm:presLayoutVars>
      </dgm:prSet>
      <dgm:spPr/>
      <dgm:t>
        <a:bodyPr/>
        <a:lstStyle/>
        <a:p>
          <a:endParaRPr lang="en-US"/>
        </a:p>
      </dgm:t>
    </dgm:pt>
    <dgm:pt modelId="{71B21C34-6481-4159-A84A-F19BBDE054E7}" type="pres">
      <dgm:prSet presAssocID="{362C49AB-8487-4CA5-BBA8-AE12754FA1E6}" presName="descendantText" presStyleLbl="alignAccFollowNode1" presStyleIdx="0" presStyleCnt="5">
        <dgm:presLayoutVars>
          <dgm:bulletEnabled val="1"/>
        </dgm:presLayoutVars>
      </dgm:prSet>
      <dgm:spPr/>
      <dgm:t>
        <a:bodyPr/>
        <a:lstStyle/>
        <a:p>
          <a:endParaRPr lang="en-US"/>
        </a:p>
      </dgm:t>
    </dgm:pt>
    <dgm:pt modelId="{FF5D1B72-6D5F-40ED-934C-B31B321DDA6A}" type="pres">
      <dgm:prSet presAssocID="{79DA058B-081E-4CF2-9EBE-CE36CDD75C23}" presName="sp" presStyleCnt="0"/>
      <dgm:spPr/>
    </dgm:pt>
    <dgm:pt modelId="{ED1F53D9-CC18-45EB-9AFA-C22226E4538D}" type="pres">
      <dgm:prSet presAssocID="{7BEF580F-496D-40CA-816F-443BE55AEA39}" presName="linNode" presStyleCnt="0"/>
      <dgm:spPr/>
    </dgm:pt>
    <dgm:pt modelId="{38AF6053-5895-48DF-8336-BF06341D2AD1}" type="pres">
      <dgm:prSet presAssocID="{7BEF580F-496D-40CA-816F-443BE55AEA39}" presName="parentText" presStyleLbl="node1" presStyleIdx="1" presStyleCnt="5" custScaleX="68254">
        <dgm:presLayoutVars>
          <dgm:chMax val="1"/>
          <dgm:bulletEnabled val="1"/>
        </dgm:presLayoutVars>
      </dgm:prSet>
      <dgm:spPr/>
      <dgm:t>
        <a:bodyPr/>
        <a:lstStyle/>
        <a:p>
          <a:endParaRPr lang="en-US"/>
        </a:p>
      </dgm:t>
    </dgm:pt>
    <dgm:pt modelId="{FFE6E10B-4AF4-4961-AC38-37985092DF92}" type="pres">
      <dgm:prSet presAssocID="{7BEF580F-496D-40CA-816F-443BE55AEA39}" presName="descendantText" presStyleLbl="alignAccFollowNode1" presStyleIdx="1" presStyleCnt="5">
        <dgm:presLayoutVars>
          <dgm:bulletEnabled val="1"/>
        </dgm:presLayoutVars>
      </dgm:prSet>
      <dgm:spPr/>
      <dgm:t>
        <a:bodyPr/>
        <a:lstStyle/>
        <a:p>
          <a:endParaRPr lang="en-US"/>
        </a:p>
      </dgm:t>
    </dgm:pt>
    <dgm:pt modelId="{54C98918-47B0-42DF-9ACE-E9936618DABF}" type="pres">
      <dgm:prSet presAssocID="{41FFB7BF-BFBF-4465-9E9A-24035C9375F5}" presName="sp" presStyleCnt="0"/>
      <dgm:spPr/>
    </dgm:pt>
    <dgm:pt modelId="{4B4ACB06-801B-48D5-BEBA-761CC15D736D}" type="pres">
      <dgm:prSet presAssocID="{A19D14B6-436C-472F-9CD5-B36952359FE1}" presName="linNode" presStyleCnt="0"/>
      <dgm:spPr/>
    </dgm:pt>
    <dgm:pt modelId="{A8B739CB-FD08-4375-AACE-0C881A7F16A6}" type="pres">
      <dgm:prSet presAssocID="{A19D14B6-436C-472F-9CD5-B36952359FE1}" presName="parentText" presStyleLbl="node1" presStyleIdx="2" presStyleCnt="5" custScaleX="68254">
        <dgm:presLayoutVars>
          <dgm:chMax val="1"/>
          <dgm:bulletEnabled val="1"/>
        </dgm:presLayoutVars>
      </dgm:prSet>
      <dgm:spPr/>
      <dgm:t>
        <a:bodyPr/>
        <a:lstStyle/>
        <a:p>
          <a:endParaRPr lang="en-US"/>
        </a:p>
      </dgm:t>
    </dgm:pt>
    <dgm:pt modelId="{BA4C588F-72D6-4B43-89EE-133EEFF5F6F7}" type="pres">
      <dgm:prSet presAssocID="{A19D14B6-436C-472F-9CD5-B36952359FE1}" presName="descendantText" presStyleLbl="alignAccFollowNode1" presStyleIdx="2" presStyleCnt="5">
        <dgm:presLayoutVars>
          <dgm:bulletEnabled val="1"/>
        </dgm:presLayoutVars>
      </dgm:prSet>
      <dgm:spPr/>
      <dgm:t>
        <a:bodyPr/>
        <a:lstStyle/>
        <a:p>
          <a:endParaRPr lang="en-US"/>
        </a:p>
      </dgm:t>
    </dgm:pt>
    <dgm:pt modelId="{4D278B98-D630-4ECE-9E67-BD01799F2B75}" type="pres">
      <dgm:prSet presAssocID="{F6865301-12FA-4C4D-9A01-90DFD084164C}" presName="sp" presStyleCnt="0"/>
      <dgm:spPr/>
    </dgm:pt>
    <dgm:pt modelId="{0A5B5211-63BC-4FF7-9883-0BEA6EEC64CE}" type="pres">
      <dgm:prSet presAssocID="{600D22F6-9A57-4DB8-951F-304B6C8A2EFF}" presName="linNode" presStyleCnt="0"/>
      <dgm:spPr/>
    </dgm:pt>
    <dgm:pt modelId="{14EE7379-D997-4FF2-9D19-595B40FA2F0D}" type="pres">
      <dgm:prSet presAssocID="{600D22F6-9A57-4DB8-951F-304B6C8A2EFF}" presName="parentText" presStyleLbl="node1" presStyleIdx="3" presStyleCnt="5" custScaleX="68254">
        <dgm:presLayoutVars>
          <dgm:chMax val="1"/>
          <dgm:bulletEnabled val="1"/>
        </dgm:presLayoutVars>
      </dgm:prSet>
      <dgm:spPr/>
      <dgm:t>
        <a:bodyPr/>
        <a:lstStyle/>
        <a:p>
          <a:endParaRPr lang="en-US"/>
        </a:p>
      </dgm:t>
    </dgm:pt>
    <dgm:pt modelId="{B7632DAF-BDCD-49D3-9C0C-6F8E53EFDD13}" type="pres">
      <dgm:prSet presAssocID="{600D22F6-9A57-4DB8-951F-304B6C8A2EFF}" presName="descendantText" presStyleLbl="alignAccFollowNode1" presStyleIdx="3" presStyleCnt="5">
        <dgm:presLayoutVars>
          <dgm:bulletEnabled val="1"/>
        </dgm:presLayoutVars>
      </dgm:prSet>
      <dgm:spPr/>
      <dgm:t>
        <a:bodyPr/>
        <a:lstStyle/>
        <a:p>
          <a:endParaRPr lang="en-US"/>
        </a:p>
      </dgm:t>
    </dgm:pt>
    <dgm:pt modelId="{BF0F0096-5DEC-44F3-A1D4-C7836345F07A}" type="pres">
      <dgm:prSet presAssocID="{F32BCACF-192D-46DE-AF31-DC417CE2A08C}" presName="sp" presStyleCnt="0"/>
      <dgm:spPr/>
    </dgm:pt>
    <dgm:pt modelId="{4967143C-CECC-45E2-A24A-F0D974E6BAA1}" type="pres">
      <dgm:prSet presAssocID="{0EAD7A09-92B6-4878-8370-75959DB64501}" presName="linNode" presStyleCnt="0"/>
      <dgm:spPr/>
    </dgm:pt>
    <dgm:pt modelId="{2F0C49C7-A163-4117-8788-16C496D03D32}" type="pres">
      <dgm:prSet presAssocID="{0EAD7A09-92B6-4878-8370-75959DB64501}" presName="parentText" presStyleLbl="node1" presStyleIdx="4" presStyleCnt="5" custScaleX="68254">
        <dgm:presLayoutVars>
          <dgm:chMax val="1"/>
          <dgm:bulletEnabled val="1"/>
        </dgm:presLayoutVars>
      </dgm:prSet>
      <dgm:spPr/>
      <dgm:t>
        <a:bodyPr/>
        <a:lstStyle/>
        <a:p>
          <a:endParaRPr lang="en-US"/>
        </a:p>
      </dgm:t>
    </dgm:pt>
    <dgm:pt modelId="{65DAD640-771F-4553-B4E6-5910B45EF655}" type="pres">
      <dgm:prSet presAssocID="{0EAD7A09-92B6-4878-8370-75959DB64501}" presName="descendantText" presStyleLbl="alignAccFollowNode1" presStyleIdx="4" presStyleCnt="5">
        <dgm:presLayoutVars>
          <dgm:bulletEnabled val="1"/>
        </dgm:presLayoutVars>
      </dgm:prSet>
      <dgm:spPr/>
      <dgm:t>
        <a:bodyPr/>
        <a:lstStyle/>
        <a:p>
          <a:endParaRPr lang="en-US"/>
        </a:p>
      </dgm:t>
    </dgm:pt>
  </dgm:ptLst>
  <dgm:cxnLst>
    <dgm:cxn modelId="{EB727CDE-5051-4B08-9871-C2F3DD268815}" type="presOf" srcId="{7ED6DBD8-A230-4274-AA2E-CA039F6FF97B}" destId="{B7632DAF-BDCD-49D3-9C0C-6F8E53EFDD13}" srcOrd="0" destOrd="1" presId="urn:microsoft.com/office/officeart/2005/8/layout/vList5"/>
    <dgm:cxn modelId="{55A8141A-014A-45DC-9EF2-09390ABFA3F2}" type="presOf" srcId="{BDC7ADCF-1BD8-4E40-AA2F-7EA4C38C4545}" destId="{56599566-219F-42A6-BEFD-66EDA0295C6A}" srcOrd="0" destOrd="0" presId="urn:microsoft.com/office/officeart/2005/8/layout/vList5"/>
    <dgm:cxn modelId="{74E7C249-DF47-4E47-B3D8-8C95116E6A9C}" srcId="{0EAD7A09-92B6-4878-8370-75959DB64501}" destId="{E3091333-D33E-4DBF-9547-9A5D599FB319}" srcOrd="0" destOrd="0" parTransId="{34F531FD-38E2-47A8-8064-FDA0940A77DD}" sibTransId="{03B00CB3-6406-4F6E-86C8-26F4983D9CED}"/>
    <dgm:cxn modelId="{0DFAE247-DAF2-4AFB-B44C-A8D3345C8BB8}" type="presOf" srcId="{485E82A8-9586-4417-88BE-EE48928B3D9F}" destId="{BA4C588F-72D6-4B43-89EE-133EEFF5F6F7}" srcOrd="0" destOrd="0" presId="urn:microsoft.com/office/officeart/2005/8/layout/vList5"/>
    <dgm:cxn modelId="{C07165EF-7638-483F-BFAA-6B99897195A0}" srcId="{362C49AB-8487-4CA5-BBA8-AE12754FA1E6}" destId="{783566E8-2423-462C-A2F4-37EC6F35B881}" srcOrd="0" destOrd="0" parTransId="{3BA858A5-1DCE-4362-ACD1-3335F97E6088}" sibTransId="{42B4D829-78C5-444F-BE90-64F60930295F}"/>
    <dgm:cxn modelId="{1C957DEA-0D44-4175-B3B5-A8F78D791C1F}" type="presOf" srcId="{CF3EFA48-2375-44F8-A327-C3D6A4CE8787}" destId="{BA4C588F-72D6-4B43-89EE-133EEFF5F6F7}" srcOrd="0" destOrd="1" presId="urn:microsoft.com/office/officeart/2005/8/layout/vList5"/>
    <dgm:cxn modelId="{9616DC23-52D2-4ACD-A762-17CDE23F5218}" srcId="{600D22F6-9A57-4DB8-951F-304B6C8A2EFF}" destId="{7ED6DBD8-A230-4274-AA2E-CA039F6FF97B}" srcOrd="1" destOrd="0" parTransId="{04B8F2DB-84A0-49DE-A8DD-904FEA5ADB89}" sibTransId="{31D1082D-4830-42D2-80F7-35BFA5D6902B}"/>
    <dgm:cxn modelId="{2BEB54A4-B675-448E-885E-15E40E65B699}" type="presOf" srcId="{7644F9F7-678E-4447-9DF1-C5EE29B2BF80}" destId="{65DAD640-771F-4553-B4E6-5910B45EF655}" srcOrd="0" destOrd="2" presId="urn:microsoft.com/office/officeart/2005/8/layout/vList5"/>
    <dgm:cxn modelId="{C8508399-55DD-4628-96F2-B777F5CF1676}" type="presOf" srcId="{362C49AB-8487-4CA5-BBA8-AE12754FA1E6}" destId="{55A8BCB4-10FF-4C73-9E56-B334A9728809}" srcOrd="0" destOrd="0" presId="urn:microsoft.com/office/officeart/2005/8/layout/vList5"/>
    <dgm:cxn modelId="{C33AA2AD-EC0E-4AFA-8E8D-4276F11508A4}" srcId="{A19D14B6-436C-472F-9CD5-B36952359FE1}" destId="{D16B6A37-9F75-4317-BFD7-3AF8D7A6406D}" srcOrd="2" destOrd="0" parTransId="{42A17711-74B8-4CC5-8DDE-4F34B02A275E}" sibTransId="{42210E7B-5B7B-4B07-B316-8EB456E6D2DD}"/>
    <dgm:cxn modelId="{C2220753-9239-4C4C-9130-F4F3A743E260}" srcId="{BDC7ADCF-1BD8-4E40-AA2F-7EA4C38C4545}" destId="{362C49AB-8487-4CA5-BBA8-AE12754FA1E6}" srcOrd="0" destOrd="0" parTransId="{5DD5A51B-CEAA-4374-906E-AEB5138D090A}" sibTransId="{79DA058B-081E-4CF2-9EBE-CE36CDD75C23}"/>
    <dgm:cxn modelId="{E45BFA3A-99F8-4816-BB81-0DC32BDA3FFF}" srcId="{BDC7ADCF-1BD8-4E40-AA2F-7EA4C38C4545}" destId="{600D22F6-9A57-4DB8-951F-304B6C8A2EFF}" srcOrd="3" destOrd="0" parTransId="{E82A3AF2-B52C-402A-848C-870FB99F677F}" sibTransId="{F32BCACF-192D-46DE-AF31-DC417CE2A08C}"/>
    <dgm:cxn modelId="{60E9B069-2D93-49AB-BDEE-F3FB434996A9}" srcId="{7BEF580F-496D-40CA-816F-443BE55AEA39}" destId="{C2EC83B5-EB1B-471E-BEE7-F3D35934B441}" srcOrd="0" destOrd="0" parTransId="{FF5813BD-FB5B-4549-B86E-F3E93B16AFAB}" sibTransId="{EC5920E9-FC17-4DD6-BBC4-E40A89320EAC}"/>
    <dgm:cxn modelId="{B28DCFBA-C95F-41D4-B5B7-A0E84A6BD5D8}" type="presOf" srcId="{0EAD7A09-92B6-4878-8370-75959DB64501}" destId="{2F0C49C7-A163-4117-8788-16C496D03D32}" srcOrd="0" destOrd="0" presId="urn:microsoft.com/office/officeart/2005/8/layout/vList5"/>
    <dgm:cxn modelId="{F28445A4-751B-4507-88DE-B3445D49F2AA}" srcId="{600D22F6-9A57-4DB8-951F-304B6C8A2EFF}" destId="{E2B01D9C-683B-44FB-A827-5D99E852794E}" srcOrd="2" destOrd="0" parTransId="{41250346-C332-4954-815E-15EAF8FB281B}" sibTransId="{28E51B45-0318-4F38-A3CB-89B5E88664CC}"/>
    <dgm:cxn modelId="{90F5E916-41EA-4033-BB63-58A8326C4A76}" type="presOf" srcId="{E2B01D9C-683B-44FB-A827-5D99E852794E}" destId="{B7632DAF-BDCD-49D3-9C0C-6F8E53EFDD13}" srcOrd="0" destOrd="2" presId="urn:microsoft.com/office/officeart/2005/8/layout/vList5"/>
    <dgm:cxn modelId="{2063B1CE-1995-4283-94A0-C94956A5B42A}" type="presOf" srcId="{B7BCC36A-C8B5-4C32-BCB5-B305243ED013}" destId="{B7632DAF-BDCD-49D3-9C0C-6F8E53EFDD13}" srcOrd="0" destOrd="0" presId="urn:microsoft.com/office/officeart/2005/8/layout/vList5"/>
    <dgm:cxn modelId="{5B65F32F-E30F-42D3-8641-E973713BDC86}" type="presOf" srcId="{FC3562F7-15D3-41EA-A4B3-5DA2F4C5B874}" destId="{65DAD640-771F-4553-B4E6-5910B45EF655}" srcOrd="0" destOrd="1" presId="urn:microsoft.com/office/officeart/2005/8/layout/vList5"/>
    <dgm:cxn modelId="{D177D722-17C4-4C57-B3FC-A101D8846D11}" srcId="{BDC7ADCF-1BD8-4E40-AA2F-7EA4C38C4545}" destId="{A19D14B6-436C-472F-9CD5-B36952359FE1}" srcOrd="2" destOrd="0" parTransId="{EE2E143C-B1E6-40D2-A51A-18482C23BFB0}" sibTransId="{F6865301-12FA-4C4D-9A01-90DFD084164C}"/>
    <dgm:cxn modelId="{95807331-85F8-4431-AE63-47BE6454561A}" type="presOf" srcId="{600D22F6-9A57-4DB8-951F-304B6C8A2EFF}" destId="{14EE7379-D997-4FF2-9D19-595B40FA2F0D}" srcOrd="0" destOrd="0" presId="urn:microsoft.com/office/officeart/2005/8/layout/vList5"/>
    <dgm:cxn modelId="{F266B393-1B06-43CC-BEE0-B09B23F671C7}" srcId="{7BEF580F-496D-40CA-816F-443BE55AEA39}" destId="{F18FE919-E0DA-46DD-B8F0-263520BDFA03}" srcOrd="1" destOrd="0" parTransId="{69BCBF52-9093-4C2F-B92F-9EEB218DB02E}" sibTransId="{CADE4FC8-8B51-4EBE-AE7B-6CBD35AED237}"/>
    <dgm:cxn modelId="{0E7FADCF-AD9D-494E-B1FE-FF9B8C3FFC79}" type="presOf" srcId="{F18FE919-E0DA-46DD-B8F0-263520BDFA03}" destId="{FFE6E10B-4AF4-4961-AC38-37985092DF92}" srcOrd="0" destOrd="1" presId="urn:microsoft.com/office/officeart/2005/8/layout/vList5"/>
    <dgm:cxn modelId="{BB1C6B7D-216B-41D5-9174-0103E8B92C40}" srcId="{BDC7ADCF-1BD8-4E40-AA2F-7EA4C38C4545}" destId="{7BEF580F-496D-40CA-816F-443BE55AEA39}" srcOrd="1" destOrd="0" parTransId="{FFFE883C-565B-43CC-B3A4-ED6AE2219708}" sibTransId="{41FFB7BF-BFBF-4465-9E9A-24035C9375F5}"/>
    <dgm:cxn modelId="{F5ACDB22-91E8-4313-A77D-8AE2E808F346}" type="presOf" srcId="{C2EC83B5-EB1B-471E-BEE7-F3D35934B441}" destId="{FFE6E10B-4AF4-4961-AC38-37985092DF92}" srcOrd="0" destOrd="0" presId="urn:microsoft.com/office/officeart/2005/8/layout/vList5"/>
    <dgm:cxn modelId="{AC39D456-2076-4108-AFC8-004C6C6DBBB4}" type="presOf" srcId="{E3091333-D33E-4DBF-9547-9A5D599FB319}" destId="{65DAD640-771F-4553-B4E6-5910B45EF655}" srcOrd="0" destOrd="0" presId="urn:microsoft.com/office/officeart/2005/8/layout/vList5"/>
    <dgm:cxn modelId="{FA2A6752-F783-4DF4-8AD4-9A4D841064AB}" srcId="{A19D14B6-436C-472F-9CD5-B36952359FE1}" destId="{485E82A8-9586-4417-88BE-EE48928B3D9F}" srcOrd="0" destOrd="0" parTransId="{29151682-FAE5-4E57-9CC8-3AB64BB0B524}" sibTransId="{8DA36DF8-F1EC-42F5-9212-D2B432968627}"/>
    <dgm:cxn modelId="{180C9555-565E-41B2-8E76-A55CACC262C1}" type="presOf" srcId="{D16B6A37-9F75-4317-BFD7-3AF8D7A6406D}" destId="{BA4C588F-72D6-4B43-89EE-133EEFF5F6F7}" srcOrd="0" destOrd="2" presId="urn:microsoft.com/office/officeart/2005/8/layout/vList5"/>
    <dgm:cxn modelId="{82E096DA-325F-4E86-92AF-430CD36E9CDE}" srcId="{0EAD7A09-92B6-4878-8370-75959DB64501}" destId="{FC3562F7-15D3-41EA-A4B3-5DA2F4C5B874}" srcOrd="1" destOrd="0" parTransId="{38177A77-FE28-4750-98A8-12C9CC14765E}" sibTransId="{BBBCDDE7-A2EA-4025-8394-5172E148F471}"/>
    <dgm:cxn modelId="{EA97B142-3278-4E1E-8F79-B5DFF45561AE}" srcId="{362C49AB-8487-4CA5-BBA8-AE12754FA1E6}" destId="{734DF07B-3122-42D5-AD7B-4CA3FB8DE92B}" srcOrd="1" destOrd="0" parTransId="{2D88E2B7-79BC-41D9-9B72-C767FD5819E5}" sibTransId="{F9AF9587-1678-4F1B-906C-D46AC528188A}"/>
    <dgm:cxn modelId="{B807C8D8-F0C1-4D61-9768-CF50BF9741B8}" srcId="{0EAD7A09-92B6-4878-8370-75959DB64501}" destId="{7644F9F7-678E-4447-9DF1-C5EE29B2BF80}" srcOrd="2" destOrd="0" parTransId="{06C67FE8-514C-4ACF-B46F-D1D130585286}" sibTransId="{D298BC07-2C87-45C9-BFC8-4EE850614551}"/>
    <dgm:cxn modelId="{361ABA47-8711-4E03-82F6-15A830AB3150}" type="presOf" srcId="{7BEF580F-496D-40CA-816F-443BE55AEA39}" destId="{38AF6053-5895-48DF-8336-BF06341D2AD1}" srcOrd="0" destOrd="0" presId="urn:microsoft.com/office/officeart/2005/8/layout/vList5"/>
    <dgm:cxn modelId="{E052577C-14E5-40AD-8A32-DBA89ADE4F35}" type="presOf" srcId="{783566E8-2423-462C-A2F4-37EC6F35B881}" destId="{71B21C34-6481-4159-A84A-F19BBDE054E7}" srcOrd="0" destOrd="0" presId="urn:microsoft.com/office/officeart/2005/8/layout/vList5"/>
    <dgm:cxn modelId="{24A82BA6-9916-4C68-BBEA-139C802D000E}" srcId="{BDC7ADCF-1BD8-4E40-AA2F-7EA4C38C4545}" destId="{0EAD7A09-92B6-4878-8370-75959DB64501}" srcOrd="4" destOrd="0" parTransId="{465F4A10-DA1C-4BE5-BCE9-18A0661E54C5}" sibTransId="{9058B7AD-6498-4760-B523-58CA0ADAF103}"/>
    <dgm:cxn modelId="{9308176E-E555-4C1F-93AC-B4D62CF98E75}" type="presOf" srcId="{A19D14B6-436C-472F-9CD5-B36952359FE1}" destId="{A8B739CB-FD08-4375-AACE-0C881A7F16A6}" srcOrd="0" destOrd="0" presId="urn:microsoft.com/office/officeart/2005/8/layout/vList5"/>
    <dgm:cxn modelId="{B7466B2F-E896-4721-93CD-EB6B2EA4D92A}" srcId="{A19D14B6-436C-472F-9CD5-B36952359FE1}" destId="{CF3EFA48-2375-44F8-A327-C3D6A4CE8787}" srcOrd="1" destOrd="0" parTransId="{DBE17683-7418-4F64-8132-C642965FBC02}" sibTransId="{C47572C5-0DC3-48F1-957F-67D5C5F59DA1}"/>
    <dgm:cxn modelId="{6BD86291-7CF4-4E0A-8873-7F0FF9B6F51F}" srcId="{600D22F6-9A57-4DB8-951F-304B6C8A2EFF}" destId="{B7BCC36A-C8B5-4C32-BCB5-B305243ED013}" srcOrd="0" destOrd="0" parTransId="{D1D664D1-E286-47C7-8A0B-E7E1028DD9C9}" sibTransId="{244E17B2-929F-47CB-90FA-41062BBBA879}"/>
    <dgm:cxn modelId="{001ABA9E-D216-42E8-B05A-44CFC44A0127}" type="presOf" srcId="{734DF07B-3122-42D5-AD7B-4CA3FB8DE92B}" destId="{71B21C34-6481-4159-A84A-F19BBDE054E7}" srcOrd="0" destOrd="1" presId="urn:microsoft.com/office/officeart/2005/8/layout/vList5"/>
    <dgm:cxn modelId="{0824037F-6CFA-4F3D-AE75-41ADFBAB4119}" type="presParOf" srcId="{56599566-219F-42A6-BEFD-66EDA0295C6A}" destId="{664EFFD5-C890-4B43-8F56-B1C8986FA5C1}" srcOrd="0" destOrd="0" presId="urn:microsoft.com/office/officeart/2005/8/layout/vList5"/>
    <dgm:cxn modelId="{A3549FF5-67CD-47CE-8317-399498A8582F}" type="presParOf" srcId="{664EFFD5-C890-4B43-8F56-B1C8986FA5C1}" destId="{55A8BCB4-10FF-4C73-9E56-B334A9728809}" srcOrd="0" destOrd="0" presId="urn:microsoft.com/office/officeart/2005/8/layout/vList5"/>
    <dgm:cxn modelId="{93ED1BB3-4C04-4D18-AE0B-8C34BEFD8D1C}" type="presParOf" srcId="{664EFFD5-C890-4B43-8F56-B1C8986FA5C1}" destId="{71B21C34-6481-4159-A84A-F19BBDE054E7}" srcOrd="1" destOrd="0" presId="urn:microsoft.com/office/officeart/2005/8/layout/vList5"/>
    <dgm:cxn modelId="{88B06DC5-8019-4900-B11E-A846820BDFDA}" type="presParOf" srcId="{56599566-219F-42A6-BEFD-66EDA0295C6A}" destId="{FF5D1B72-6D5F-40ED-934C-B31B321DDA6A}" srcOrd="1" destOrd="0" presId="urn:microsoft.com/office/officeart/2005/8/layout/vList5"/>
    <dgm:cxn modelId="{F4DADC16-6DD1-4129-BC81-3C0B56067505}" type="presParOf" srcId="{56599566-219F-42A6-BEFD-66EDA0295C6A}" destId="{ED1F53D9-CC18-45EB-9AFA-C22226E4538D}" srcOrd="2" destOrd="0" presId="urn:microsoft.com/office/officeart/2005/8/layout/vList5"/>
    <dgm:cxn modelId="{4CC5E8FA-DA3F-47FC-93D5-9AF42A14512D}" type="presParOf" srcId="{ED1F53D9-CC18-45EB-9AFA-C22226E4538D}" destId="{38AF6053-5895-48DF-8336-BF06341D2AD1}" srcOrd="0" destOrd="0" presId="urn:microsoft.com/office/officeart/2005/8/layout/vList5"/>
    <dgm:cxn modelId="{A1CA875D-1F0A-4CCA-9977-BD36DD84440F}" type="presParOf" srcId="{ED1F53D9-CC18-45EB-9AFA-C22226E4538D}" destId="{FFE6E10B-4AF4-4961-AC38-37985092DF92}" srcOrd="1" destOrd="0" presId="urn:microsoft.com/office/officeart/2005/8/layout/vList5"/>
    <dgm:cxn modelId="{726A3640-ABF4-4934-B634-FC70F1D0AB06}" type="presParOf" srcId="{56599566-219F-42A6-BEFD-66EDA0295C6A}" destId="{54C98918-47B0-42DF-9ACE-E9936618DABF}" srcOrd="3" destOrd="0" presId="urn:microsoft.com/office/officeart/2005/8/layout/vList5"/>
    <dgm:cxn modelId="{3AE2A423-ABF8-4016-B8C4-57987CEF3731}" type="presParOf" srcId="{56599566-219F-42A6-BEFD-66EDA0295C6A}" destId="{4B4ACB06-801B-48D5-BEBA-761CC15D736D}" srcOrd="4" destOrd="0" presId="urn:microsoft.com/office/officeart/2005/8/layout/vList5"/>
    <dgm:cxn modelId="{73EB9E63-C382-43BD-8FB3-76EEC4004D35}" type="presParOf" srcId="{4B4ACB06-801B-48D5-BEBA-761CC15D736D}" destId="{A8B739CB-FD08-4375-AACE-0C881A7F16A6}" srcOrd="0" destOrd="0" presId="urn:microsoft.com/office/officeart/2005/8/layout/vList5"/>
    <dgm:cxn modelId="{A7FE43FA-D167-4E85-959C-9EE302294369}" type="presParOf" srcId="{4B4ACB06-801B-48D5-BEBA-761CC15D736D}" destId="{BA4C588F-72D6-4B43-89EE-133EEFF5F6F7}" srcOrd="1" destOrd="0" presId="urn:microsoft.com/office/officeart/2005/8/layout/vList5"/>
    <dgm:cxn modelId="{1A289D18-F2A4-4162-97E6-7925ED6378F6}" type="presParOf" srcId="{56599566-219F-42A6-BEFD-66EDA0295C6A}" destId="{4D278B98-D630-4ECE-9E67-BD01799F2B75}" srcOrd="5" destOrd="0" presId="urn:microsoft.com/office/officeart/2005/8/layout/vList5"/>
    <dgm:cxn modelId="{7A21C625-CAB8-402D-87BB-6084BA256CB7}" type="presParOf" srcId="{56599566-219F-42A6-BEFD-66EDA0295C6A}" destId="{0A5B5211-63BC-4FF7-9883-0BEA6EEC64CE}" srcOrd="6" destOrd="0" presId="urn:microsoft.com/office/officeart/2005/8/layout/vList5"/>
    <dgm:cxn modelId="{64CBF6BA-DE4F-4457-87A5-DBB1FAB1AE8A}" type="presParOf" srcId="{0A5B5211-63BC-4FF7-9883-0BEA6EEC64CE}" destId="{14EE7379-D997-4FF2-9D19-595B40FA2F0D}" srcOrd="0" destOrd="0" presId="urn:microsoft.com/office/officeart/2005/8/layout/vList5"/>
    <dgm:cxn modelId="{9CED1587-598C-4B0A-B811-0A3119B657B1}" type="presParOf" srcId="{0A5B5211-63BC-4FF7-9883-0BEA6EEC64CE}" destId="{B7632DAF-BDCD-49D3-9C0C-6F8E53EFDD13}" srcOrd="1" destOrd="0" presId="urn:microsoft.com/office/officeart/2005/8/layout/vList5"/>
    <dgm:cxn modelId="{36B87FC4-3B0A-407A-89E4-A477482874B6}" type="presParOf" srcId="{56599566-219F-42A6-BEFD-66EDA0295C6A}" destId="{BF0F0096-5DEC-44F3-A1D4-C7836345F07A}" srcOrd="7" destOrd="0" presId="urn:microsoft.com/office/officeart/2005/8/layout/vList5"/>
    <dgm:cxn modelId="{2C83020C-60FC-4410-B6D0-E52EDEA560F2}" type="presParOf" srcId="{56599566-219F-42A6-BEFD-66EDA0295C6A}" destId="{4967143C-CECC-45E2-A24A-F0D974E6BAA1}" srcOrd="8" destOrd="0" presId="urn:microsoft.com/office/officeart/2005/8/layout/vList5"/>
    <dgm:cxn modelId="{68DD5654-3012-42EF-BFF5-6132BBBFB25B}" type="presParOf" srcId="{4967143C-CECC-45E2-A24A-F0D974E6BAA1}" destId="{2F0C49C7-A163-4117-8788-16C496D03D32}" srcOrd="0" destOrd="0" presId="urn:microsoft.com/office/officeart/2005/8/layout/vList5"/>
    <dgm:cxn modelId="{6259381F-DD5D-4E2F-A172-014A8351CA3E}" type="presParOf" srcId="{4967143C-CECC-45E2-A24A-F0D974E6BAA1}" destId="{65DAD640-771F-4553-B4E6-5910B45EF65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40834E33-FB23-4CCA-963F-939F4EBEBA96}" type="datetimeFigureOut">
              <a:rPr lang="en-US" smtClean="0"/>
              <a:t>1/8/2016</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1D37712D-AABC-4B1A-A294-277E0985B2BE}" type="slidenum">
              <a:rPr lang="en-US" smtClean="0"/>
              <a:t>‹#›</a:t>
            </a:fld>
            <a:endParaRPr lang="en-US"/>
          </a:p>
        </p:txBody>
      </p:sp>
    </p:spTree>
    <p:extLst>
      <p:ext uri="{BB962C8B-B14F-4D97-AF65-F5344CB8AC3E}">
        <p14:creationId xmlns:p14="http://schemas.microsoft.com/office/powerpoint/2010/main" val="2278587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2A37C9C9-CB1B-454F-99CD-3444CADDE0AE}" type="datetimeFigureOut">
              <a:rPr lang="en-US" smtClean="0"/>
              <a:t>1/8/2016</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44CC6944-1971-4F48-95D2-C1753F564BD4}" type="slidenum">
              <a:rPr lang="en-US" smtClean="0"/>
              <a:t>‹#›</a:t>
            </a:fld>
            <a:endParaRPr lang="en-US"/>
          </a:p>
        </p:txBody>
      </p:sp>
    </p:spTree>
    <p:extLst>
      <p:ext uri="{BB962C8B-B14F-4D97-AF65-F5344CB8AC3E}">
        <p14:creationId xmlns:p14="http://schemas.microsoft.com/office/powerpoint/2010/main" val="34841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other information</a:t>
            </a:r>
            <a:r>
              <a:rPr lang="en-US" baseline="0" dirty="0" smtClean="0"/>
              <a:t> that you guys feel is necessary to include? </a:t>
            </a:r>
            <a:endParaRPr lang="en-US" dirty="0" smtClean="0"/>
          </a:p>
          <a:p>
            <a:endParaRPr lang="en-US" dirty="0" smtClean="0"/>
          </a:p>
          <a:p>
            <a:r>
              <a:rPr lang="en-US" dirty="0" smtClean="0"/>
              <a:t>1. Company information/ account mapping (vertical, employees, etc. – profile) &gt; Kevin Ollquist </a:t>
            </a:r>
            <a:r>
              <a:rPr lang="en-US" dirty="0" err="1" smtClean="0"/>
              <a:t>xls</a:t>
            </a:r>
            <a:endParaRPr lang="en-US" dirty="0" smtClean="0"/>
          </a:p>
          <a:p>
            <a:r>
              <a:rPr lang="en-US" dirty="0" smtClean="0"/>
              <a:t>2. Use case / metrics gathering (what from Wiki/GC is relevant or recommended to use on prospecting calls)</a:t>
            </a:r>
          </a:p>
          <a:p>
            <a:r>
              <a:rPr lang="en-US" dirty="0" smtClean="0"/>
              <a:t>3. IT department staff mapping (# of staff, names and titles, reporting structure, etc.)</a:t>
            </a:r>
          </a:p>
          <a:p>
            <a:r>
              <a:rPr lang="en-US" dirty="0" smtClean="0"/>
              <a:t>4. Direct dial phone #s</a:t>
            </a:r>
          </a:p>
          <a:p>
            <a:r>
              <a:rPr lang="en-US" dirty="0" smtClean="0"/>
              <a:t>5. IT environment survey (either via web or calling the account… gather info on #</a:t>
            </a:r>
            <a:r>
              <a:rPr lang="en-US" dirty="0" err="1" smtClean="0"/>
              <a:t>vms</a:t>
            </a:r>
            <a:r>
              <a:rPr lang="en-US" dirty="0" smtClean="0"/>
              <a:t>, vendors) – use career page and LI profiles</a:t>
            </a:r>
          </a:p>
          <a:p>
            <a:r>
              <a:rPr lang="en-US" dirty="0" smtClean="0"/>
              <a:t>6. Partner info (call and ask prospect… Excel lookup spreadsheet)</a:t>
            </a:r>
          </a:p>
          <a:p>
            <a:r>
              <a:rPr lang="en-US" dirty="0" smtClean="0"/>
              <a:t>7. Geo mapping (physical locations, # of locations, etc.)</a:t>
            </a:r>
          </a:p>
          <a:p>
            <a:r>
              <a:rPr lang="en-US" dirty="0" smtClean="0"/>
              <a:t>8. Account plan (recommended talk tracks, recommended “first call” person, etc.)</a:t>
            </a:r>
          </a:p>
          <a:p>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36892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336" indent="-173336">
              <a:buFontTx/>
              <a:buChar char="-"/>
            </a:pPr>
            <a:r>
              <a:rPr lang="en-US" dirty="0" smtClean="0"/>
              <a:t>Sf cleanup </a:t>
            </a:r>
          </a:p>
          <a:p>
            <a:pPr marL="173336" indent="-173336">
              <a:buFontTx/>
              <a:buChar char="-"/>
            </a:pPr>
            <a:r>
              <a:rPr lang="en-US" dirty="0" smtClean="0"/>
              <a:t>LinkedIn prospecting (saves time) </a:t>
            </a:r>
          </a:p>
          <a:p>
            <a:pPr marL="173336" indent="-173336">
              <a:buFontTx/>
              <a:buChar char="-"/>
            </a:pPr>
            <a:r>
              <a:rPr lang="en-US" dirty="0" smtClean="0"/>
              <a:t>New information </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64147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THE WEBSIT</a:t>
            </a:r>
            <a:r>
              <a:rPr lang="en-US" baseline="0" dirty="0" smtClean="0"/>
              <a:t>E AND GO OVER EACH TAB </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733295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THE WEBSIT</a:t>
            </a:r>
            <a:r>
              <a:rPr lang="en-US" baseline="0" dirty="0" smtClean="0"/>
              <a:t>E AND GO OVER EACH TAB </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04540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0291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a:t>
            </a:r>
            <a:r>
              <a:rPr lang="en-US" baseline="0" dirty="0" smtClean="0"/>
              <a:t> </a:t>
            </a:r>
            <a:r>
              <a:rPr lang="en-US" dirty="0" smtClean="0"/>
              <a:t>It departments are complex and</a:t>
            </a:r>
            <a:r>
              <a:rPr lang="en-US" baseline="0" dirty="0" smtClean="0"/>
              <a:t> have many different departments with many different roles.</a:t>
            </a:r>
          </a:p>
          <a:p>
            <a:endParaRPr lang="en-US" baseline="0" dirty="0" smtClean="0"/>
          </a:p>
          <a:p>
            <a:r>
              <a:rPr lang="en-US" baseline="0" dirty="0" smtClean="0"/>
              <a:t>Every IT department is different based on the needs of the business but most have some organization similarities</a:t>
            </a:r>
          </a:p>
          <a:p>
            <a:endParaRPr lang="en-US" baseline="0" dirty="0" smtClean="0"/>
          </a:p>
          <a:p>
            <a:r>
              <a:rPr lang="en-US" baseline="0" dirty="0" smtClean="0"/>
              <a:t>There are many way that VMTurbo can help but the best area to target is the infrastructure and architecture teams </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543585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 you guys leverage from these levels or from specific roles? </a:t>
            </a:r>
            <a:endParaRPr lang="en-US" dirty="0" smtClean="0"/>
          </a:p>
          <a:p>
            <a:endParaRPr lang="en-US" dirty="0" smtClean="0"/>
          </a:p>
          <a:p>
            <a:endParaRPr lang="en-US" dirty="0" smtClean="0"/>
          </a:p>
          <a:p>
            <a:r>
              <a:rPr lang="en-US" dirty="0" smtClean="0"/>
              <a:t>ADD IN HELP DESK </a:t>
            </a:r>
          </a:p>
          <a:p>
            <a:endParaRPr lang="en-US" dirty="0" smtClean="0"/>
          </a:p>
          <a:p>
            <a:r>
              <a:rPr lang="en-US" dirty="0" smtClean="0"/>
              <a:t>LOWER LEVEL ROLES – architect, etc. </a:t>
            </a:r>
          </a:p>
          <a:p>
            <a:endParaRPr lang="en-US" dirty="0" smtClean="0"/>
          </a:p>
          <a:p>
            <a:r>
              <a:rPr lang="en-US" dirty="0" smtClean="0"/>
              <a:t>INTERACTIVE PART – what can you leverage from each role? </a:t>
            </a:r>
          </a:p>
          <a:p>
            <a:endParaRPr lang="en-US" dirty="0" smtClean="0"/>
          </a:p>
          <a:p>
            <a:r>
              <a:rPr lang="en-US" dirty="0" smtClean="0"/>
              <a:t>You have to ask role and can you help</a:t>
            </a:r>
            <a:r>
              <a:rPr lang="en-US" baseline="0" dirty="0" smtClean="0"/>
              <a:t> me understand your role </a:t>
            </a:r>
          </a:p>
          <a:p>
            <a:endParaRPr lang="en-US" baseline="0" dirty="0" smtClean="0"/>
          </a:p>
          <a:p>
            <a:r>
              <a:rPr lang="en-US" baseline="0" dirty="0" smtClean="0"/>
              <a:t>What will resonate between the three roles? </a:t>
            </a:r>
          </a:p>
          <a:p>
            <a:r>
              <a:rPr lang="en-US" baseline="0" dirty="0" smtClean="0"/>
              <a:t>Admin – maintain and interpret the data – basic up-keep – don’t care about purchasing </a:t>
            </a:r>
          </a:p>
          <a:p>
            <a:r>
              <a:rPr lang="en-US" baseline="0" dirty="0" smtClean="0"/>
              <a:t>Engineer – fix and understand the processes **Don’t underestimate the engineer – like the plumber – can take action </a:t>
            </a:r>
          </a:p>
          <a:p>
            <a:r>
              <a:rPr lang="en-US" baseline="0" dirty="0" smtClean="0"/>
              <a:t>Architect – design </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21106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a:t>
            </a:r>
            <a:r>
              <a:rPr lang="en-US" baseline="0" dirty="0" smtClean="0"/>
              <a:t> up Salesforce and go over the account, contact and lead pages</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66603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212476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LinkedIn</a:t>
            </a:r>
            <a:r>
              <a:rPr lang="en-US" baseline="0" dirty="0" smtClean="0"/>
              <a:t> – under interests and groups – find a group and then type in VMUG </a:t>
            </a:r>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18225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34268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about expanding</a:t>
            </a:r>
            <a:r>
              <a:rPr lang="en-US" baseline="0" dirty="0" smtClean="0"/>
              <a:t> and narrowing your search to find prospects - Keyword modifiers help you find results more closely related to the types of prospects you need to find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1012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have you guys been</a:t>
            </a:r>
            <a:r>
              <a:rPr lang="en-US" baseline="0" dirty="0" smtClean="0"/>
              <a:t> using </a:t>
            </a:r>
            <a:r>
              <a:rPr lang="en-US" baseline="0" dirty="0" err="1" smtClean="0"/>
              <a:t>InMail</a:t>
            </a:r>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A26349F-3D87-CE41-AAFE-EA9F37A74586}"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62400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ckwell" panose="02060603020205020403" pitchFamily="18"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algn="r" defTabSz="914354"/>
            <a:endParaRPr/>
          </a:p>
        </p:txBody>
      </p:sp>
      <p:sp>
        <p:nvSpPr>
          <p:cNvPr id="5" name="Slide Number Placeholder 4"/>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9295629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Title 1"/>
          <p:cNvSpPr>
            <a:spLocks noGrp="1"/>
          </p:cNvSpPr>
          <p:nvPr>
            <p:ph type="title"/>
          </p:nvPr>
        </p:nvSpPr>
        <p:spPr>
          <a:xfrm>
            <a:off x="1555820" y="2523232"/>
            <a:ext cx="10515600" cy="1325033"/>
          </a:xfrm>
          <a:prstGeom prst="rect">
            <a:avLst/>
          </a:prstGeom>
        </p:spPr>
        <p:txBody>
          <a:bodyPr/>
          <a:lstStyle/>
          <a:p>
            <a:r>
              <a:rPr lang="en-US" smtClean="0"/>
              <a:t>Click to edit Master title style</a:t>
            </a:r>
            <a:endParaRPr lang="en-US"/>
          </a:p>
        </p:txBody>
      </p:sp>
      <p:sp>
        <p:nvSpPr>
          <p:cNvPr id="4" name="Text Placeholder 3"/>
          <p:cNvSpPr>
            <a:spLocks noGrp="1"/>
          </p:cNvSpPr>
          <p:nvPr>
            <p:ph type="body" sz="quarter" idx="10" hasCustomPrompt="1"/>
          </p:nvPr>
        </p:nvSpPr>
        <p:spPr>
          <a:xfrm>
            <a:off x="6096001" y="4193118"/>
            <a:ext cx="5600700" cy="2237316"/>
          </a:xfrm>
          <a:prstGeom prst="rect">
            <a:avLst/>
          </a:prstGeom>
        </p:spPr>
        <p:txBody>
          <a:bodyPr/>
          <a:lstStyle>
            <a:lvl1pPr>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899547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6000">
                <a:latin typeface="Rockwell" panose="020606030202050204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Rockwell" panose="02060603020205020403" pitchFamily="18"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smtClean="0"/>
              <a:t>Click to edit Master text styles</a:t>
            </a:r>
          </a:p>
        </p:txBody>
      </p:sp>
      <p:sp>
        <p:nvSpPr>
          <p:cNvPr id="4" name="Footer Placeholder 3"/>
          <p:cNvSpPr>
            <a:spLocks noGrp="1"/>
          </p:cNvSpPr>
          <p:nvPr>
            <p:ph type="ftr" sz="quarter" idx="10"/>
          </p:nvPr>
        </p:nvSpPr>
        <p:spPr/>
        <p:txBody>
          <a:bodyPr/>
          <a:lstStyle/>
          <a:p>
            <a:pPr algn="r" defTabSz="914354"/>
            <a:endParaRPr/>
          </a:p>
        </p:txBody>
      </p:sp>
      <p:sp>
        <p:nvSpPr>
          <p:cNvPr id="5" name="Slide Number Placeholder 4"/>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8324936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ckwell" panose="02060603020205020403" pitchFamily="18"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p>
            <a:pPr algn="r" defTabSz="914354"/>
            <a:endParaRPr/>
          </a:p>
        </p:txBody>
      </p:sp>
      <p:sp>
        <p:nvSpPr>
          <p:cNvPr id="6" name="Slide Number Placeholder 5"/>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42416440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Rockwell" panose="02060603020205020403" pitchFamily="18"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Rockwell" panose="02060603020205020403" pitchFamily="18"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atin typeface="Rockwell" panose="02060603020205020403" pitchFamily="18"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5096169" y="6538915"/>
            <a:ext cx="1428447" cy="365125"/>
          </a:xfrm>
          <a:prstGeom prst="rect">
            <a:avLst/>
          </a:prstGeom>
        </p:spPr>
        <p:txBody>
          <a:bodyPr/>
          <a:lstStyle>
            <a:lvl1pPr>
              <a:defRPr>
                <a:latin typeface="Rockwell" panose="02060603020205020403" pitchFamily="18" charset="0"/>
              </a:defRPr>
            </a:lvl1pPr>
          </a:lstStyle>
          <a:p>
            <a:endParaRPr/>
          </a:p>
        </p:txBody>
      </p:sp>
      <p:sp>
        <p:nvSpPr>
          <p:cNvPr id="9" name="Slide Number Placeholder 8"/>
          <p:cNvSpPr>
            <a:spLocks noGrp="1"/>
          </p:cNvSpPr>
          <p:nvPr>
            <p:ph type="sldNum" sz="quarter" idx="12"/>
          </p:nvPr>
        </p:nvSpPr>
        <p:spPr/>
        <p:txBody>
          <a:bodyPr/>
          <a:lstStyle>
            <a:lvl1pPr>
              <a:defRPr>
                <a:latin typeface="Rockwell" panose="02060603020205020403" pitchFamily="18" charset="0"/>
              </a:defRPr>
            </a:lvl1pPr>
          </a:lstStyle>
          <a:p>
            <a:fld id="{F0DDAC6B-B2B5-4AE8-B47F-B1DD4AAB5B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45808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ckwell" panose="02060603020205020403" pitchFamily="18" charset="0"/>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algn="r" defTabSz="914354"/>
            <a:endParaRPr/>
          </a:p>
        </p:txBody>
      </p:sp>
      <p:sp>
        <p:nvSpPr>
          <p:cNvPr id="4" name="Slide Number Placeholder 3"/>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25435299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096169" y="6538915"/>
            <a:ext cx="1428447" cy="365125"/>
          </a:xfrm>
          <a:prstGeom prst="rect">
            <a:avLst/>
          </a:prstGeom>
        </p:spPr>
        <p:txBody>
          <a:bodyPr/>
          <a:lstStyle>
            <a:lvl1pPr>
              <a:defRPr>
                <a:latin typeface="Rockwell" panose="02060603020205020403" pitchFamily="18" charset="0"/>
              </a:defRPr>
            </a:lvl1pPr>
          </a:lstStyle>
          <a:p>
            <a:endParaRPr/>
          </a:p>
        </p:txBody>
      </p:sp>
      <p:sp>
        <p:nvSpPr>
          <p:cNvPr id="4" name="Slide Number Placeholder 3"/>
          <p:cNvSpPr>
            <a:spLocks noGrp="1"/>
          </p:cNvSpPr>
          <p:nvPr>
            <p:ph type="sldNum" sz="quarter" idx="12"/>
          </p:nvPr>
        </p:nvSpPr>
        <p:spPr/>
        <p:txBody>
          <a:bodyPr/>
          <a:lstStyle>
            <a:lvl1pPr>
              <a:defRPr>
                <a:latin typeface="Rockwell" panose="02060603020205020403" pitchFamily="18" charset="0"/>
              </a:defRPr>
            </a:lvl1pPr>
          </a:lstStyle>
          <a:p>
            <a:fld id="{BCCEB352-C7EC-431A-8CD1-8FCC7E8F6AA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127983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Rockwell" panose="02060603020205020403" pitchFamily="18" charset="0"/>
              </a:defRPr>
            </a:lvl1pPr>
          </a:lstStyle>
          <a:p>
            <a:r>
              <a:rPr lang="en-US" smtClean="0"/>
              <a:t>Click to edit Master title style</a:t>
            </a:r>
            <a:endParaRPr lang="en-US"/>
          </a:p>
        </p:txBody>
      </p:sp>
      <p:sp>
        <p:nvSpPr>
          <p:cNvPr id="3" name="Content Placeholder 2"/>
          <p:cNvSpPr>
            <a:spLocks noGrp="1"/>
          </p:cNvSpPr>
          <p:nvPr>
            <p:ph idx="1"/>
          </p:nvPr>
        </p:nvSpPr>
        <p:spPr>
          <a:xfrm>
            <a:off x="5183188" y="987428"/>
            <a:ext cx="6172200" cy="4873625"/>
          </a:xfrm>
        </p:spPr>
        <p:txBody>
          <a:bodyPr/>
          <a:lstStyle>
            <a:lvl1pPr>
              <a:defRPr sz="3200">
                <a:latin typeface="Rockwell" panose="02060603020205020403" pitchFamily="18" charset="0"/>
              </a:defRPr>
            </a:lvl1pPr>
            <a:lvl2pPr>
              <a:defRPr sz="2800">
                <a:latin typeface="Rockwell" panose="02060603020205020403" pitchFamily="18" charset="0"/>
              </a:defRPr>
            </a:lvl2pPr>
            <a:lvl3pPr>
              <a:defRPr sz="2400">
                <a:latin typeface="Rockwell" panose="02060603020205020403" pitchFamily="18" charset="0"/>
              </a:defRPr>
            </a:lvl3pPr>
            <a:lvl4pPr>
              <a:defRPr sz="2000">
                <a:latin typeface="Rockwell" panose="02060603020205020403" pitchFamily="18" charset="0"/>
              </a:defRPr>
            </a:lvl4pPr>
            <a:lvl5pPr>
              <a:defRPr sz="2000">
                <a:latin typeface="Rockwell" panose="02060603020205020403" pitchFamily="18"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atin typeface="Rockwell" panose="02060603020205020403" pitchFamily="18" charset="0"/>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algn="r" defTabSz="914354"/>
            <a:endParaRPr/>
          </a:p>
        </p:txBody>
      </p:sp>
      <p:sp>
        <p:nvSpPr>
          <p:cNvPr id="6" name="Slide Number Placeholder 5"/>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38860711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Rockwell" panose="02060603020205020403" pitchFamily="18"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5183188" y="987428"/>
            <a:ext cx="6172200" cy="4873625"/>
          </a:xfrm>
        </p:spPr>
        <p:txBody>
          <a:bodyPr/>
          <a:lstStyle>
            <a:lvl1pPr marL="0" indent="0">
              <a:buNone/>
              <a:defRPr sz="3200">
                <a:latin typeface="Rockwell" panose="02060603020205020403" pitchFamily="18" charset="0"/>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atin typeface="Rockwell" panose="02060603020205020403" pitchFamily="18" charset="0"/>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algn="r" defTabSz="914354"/>
            <a:endParaRPr/>
          </a:p>
        </p:txBody>
      </p:sp>
      <p:sp>
        <p:nvSpPr>
          <p:cNvPr id="6" name="Slide Number Placeholder 5"/>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10470045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11409057"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a:solidFill>
                  <a:prstClr val="white">
                    <a:tint val="75000"/>
                  </a:prstClr>
                </a:solidFill>
              </a:rPr>
              <a:pPr/>
              <a:t>‹#›</a:t>
            </a:fld>
            <a:endParaRPr lang="en">
              <a:solidFill>
                <a:prstClr val="white">
                  <a:tint val="75000"/>
                </a:prstClr>
              </a:solidFill>
            </a:endParaRPr>
          </a:p>
        </p:txBody>
      </p:sp>
    </p:spTree>
    <p:extLst>
      <p:ext uri="{BB962C8B-B14F-4D97-AF65-F5344CB8AC3E}">
        <p14:creationId xmlns:p14="http://schemas.microsoft.com/office/powerpoint/2010/main" val="1011542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1589100" y="6491968"/>
            <a:ext cx="461387" cy="365125"/>
          </a:xfrm>
          <a:prstGeom prst="rect">
            <a:avLst/>
          </a:prstGeom>
        </p:spPr>
        <p:txBody>
          <a:bodyPr vert="horz" lIns="91440" tIns="45720" rIns="91440" bIns="45720" rtlCol="0" anchor="ctr"/>
          <a:lstStyle>
            <a:lvl1pPr algn="r">
              <a:defRPr sz="1200">
                <a:solidFill>
                  <a:schemeClr val="tx1">
                    <a:tint val="75000"/>
                  </a:schemeClr>
                </a:solidFill>
                <a:latin typeface="Rockwell" panose="02060603020205020403" pitchFamily="18" charset="0"/>
              </a:defRPr>
            </a:lvl1pPr>
          </a:lstStyle>
          <a:p>
            <a:pPr defTabSz="914354"/>
            <a:fld id="{F0DDAC6B-B2B5-4AE8-B47F-B1DD4AAB5BF5}" type="slidenum">
              <a:rPr lang="en-US" smtClean="0">
                <a:solidFill>
                  <a:prstClr val="black">
                    <a:tint val="75000"/>
                  </a:prstClr>
                </a:solidFill>
              </a:rPr>
              <a:pPr defTabSz="914354"/>
              <a:t>‹#›</a:t>
            </a:fld>
            <a:endParaRPr lang="en-US" dirty="0">
              <a:solidFill>
                <a:prstClr val="black">
                  <a:tint val="75000"/>
                </a:prstClr>
              </a:solidFill>
            </a:endParaRPr>
          </a:p>
        </p:txBody>
      </p:sp>
      <p:sp>
        <p:nvSpPr>
          <p:cNvPr id="8" name="Footer Placeholder 4"/>
          <p:cNvSpPr txBox="1">
            <a:spLocks/>
          </p:cNvSpPr>
          <p:nvPr/>
        </p:nvSpPr>
        <p:spPr>
          <a:xfrm>
            <a:off x="5810391" y="4676945"/>
            <a:ext cx="1962008" cy="204107"/>
          </a:xfrm>
          <a:prstGeom prst="rect">
            <a:avLst/>
          </a:prstGeom>
        </p:spPr>
        <p:txBody>
          <a:bodyP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200" dirty="0">
              <a:solidFill>
                <a:prstClr val="white"/>
              </a:solidFill>
            </a:endParaRPr>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37358" y="6143809"/>
            <a:ext cx="1401687" cy="596203"/>
          </a:xfrm>
          <a:prstGeom prst="rect">
            <a:avLst/>
          </a:prstGeom>
        </p:spPr>
      </p:pic>
      <p:sp>
        <p:nvSpPr>
          <p:cNvPr id="12" name="Footer Placeholder 4"/>
          <p:cNvSpPr>
            <a:spLocks noGrp="1"/>
          </p:cNvSpPr>
          <p:nvPr>
            <p:ph type="ftr" sz="quarter" idx="3"/>
          </p:nvPr>
        </p:nvSpPr>
        <p:spPr>
          <a:xfrm>
            <a:off x="4184821" y="6631161"/>
            <a:ext cx="3968579" cy="180633"/>
          </a:xfrm>
          <a:prstGeom prst="rect">
            <a:avLst/>
          </a:prstGeom>
        </p:spPr>
        <p:txBody>
          <a:bodyPr vert="horz" lIns="91440" tIns="45720" rIns="91440" bIns="45720" rtlCol="0" anchor="ctr"/>
          <a:lstStyle>
            <a:lvl1pPr algn="ctr">
              <a:defRPr lang="en-US" sz="1200" dirty="0">
                <a:solidFill>
                  <a:prstClr val="black">
                    <a:tint val="75000"/>
                  </a:prstClr>
                </a:solidFill>
                <a:latin typeface="Rockwell" panose="02060603020205020403" pitchFamily="18" charset="0"/>
              </a:defRPr>
            </a:lvl1pPr>
          </a:lstStyle>
          <a:p>
            <a:pPr defTabSz="914354"/>
            <a:endParaRPr/>
          </a:p>
        </p:txBody>
      </p:sp>
    </p:spTree>
    <p:extLst>
      <p:ext uri="{BB962C8B-B14F-4D97-AF65-F5344CB8AC3E}">
        <p14:creationId xmlns:p14="http://schemas.microsoft.com/office/powerpoint/2010/main" val="27271036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sz="4400" kern="1200">
          <a:solidFill>
            <a:schemeClr val="bg1"/>
          </a:solidFill>
          <a:latin typeface="Rockwell" panose="020606030202050204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bg1"/>
          </a:solidFill>
          <a:latin typeface="Rockwell" panose="02060603020205020403" pitchFamily="18" charset="0"/>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bg1"/>
          </a:solidFill>
          <a:latin typeface="Rockwell" panose="02060603020205020403" pitchFamily="18" charset="0"/>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bg1"/>
          </a:solidFill>
          <a:latin typeface="Rockwell" panose="02060603020205020403" pitchFamily="18" charset="0"/>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bg1"/>
          </a:solidFill>
          <a:latin typeface="Rockwell" panose="02060603020205020403" pitchFamily="18" charset="0"/>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bg1"/>
          </a:solidFill>
          <a:latin typeface="Rockwell" panose="02060603020205020403" pitchFamily="18"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microsoft.com/office/2007/relationships/hdphoto" Target="../media/hdphoto10.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Sourcing</a:t>
            </a:r>
            <a:endParaRPr lang="en-US" dirty="0"/>
          </a:p>
        </p:txBody>
      </p:sp>
    </p:spTree>
    <p:extLst>
      <p:ext uri="{BB962C8B-B14F-4D97-AF65-F5344CB8AC3E}">
        <p14:creationId xmlns:p14="http://schemas.microsoft.com/office/powerpoint/2010/main" val="576477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Leveraging What’s </a:t>
            </a:r>
            <a:br>
              <a:rPr lang="en-US" dirty="0" smtClean="0"/>
            </a:br>
            <a:r>
              <a:rPr lang="en-US" dirty="0" smtClean="0"/>
              <a:t>Already in SFDC</a:t>
            </a:r>
            <a:endParaRPr lang="en-US" dirty="0"/>
          </a:p>
        </p:txBody>
      </p:sp>
    </p:spTree>
    <p:extLst>
      <p:ext uri="{BB962C8B-B14F-4D97-AF65-F5344CB8AC3E}">
        <p14:creationId xmlns:p14="http://schemas.microsoft.com/office/powerpoint/2010/main" val="214575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38353" y="3818627"/>
            <a:ext cx="11073744" cy="2775979"/>
          </a:xfrm>
          <a:prstGeom prst="rect">
            <a:avLst/>
          </a:prstGeom>
        </p:spPr>
      </p:pic>
      <p:pic>
        <p:nvPicPr>
          <p:cNvPr id="4" name="Picture 3"/>
          <p:cNvPicPr>
            <a:picLocks noChangeAspect="1"/>
          </p:cNvPicPr>
          <p:nvPr/>
        </p:nvPicPr>
        <p:blipFill rotWithShape="1">
          <a:blip r:embed="rId4"/>
          <a:srcRect b="3980"/>
          <a:stretch/>
        </p:blipFill>
        <p:spPr>
          <a:xfrm>
            <a:off x="5727941" y="2181031"/>
            <a:ext cx="6338977" cy="1110096"/>
          </a:xfrm>
          <a:prstGeom prst="rect">
            <a:avLst/>
          </a:prstGeom>
        </p:spPr>
      </p:pic>
      <p:sp>
        <p:nvSpPr>
          <p:cNvPr id="5" name="TextBox 4"/>
          <p:cNvSpPr txBox="1"/>
          <p:nvPr/>
        </p:nvSpPr>
        <p:spPr>
          <a:xfrm>
            <a:off x="247289" y="1935859"/>
            <a:ext cx="5480651"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prstClr val="black"/>
                </a:solidFill>
              </a:rPr>
              <a:t>Notable conversations </a:t>
            </a:r>
          </a:p>
          <a:p>
            <a:pPr marL="380990" indent="-380990">
              <a:buFont typeface="Arial" panose="020B0604020202020204" pitchFamily="34" charset="0"/>
              <a:buChar char="•"/>
            </a:pPr>
            <a:r>
              <a:rPr lang="en-US" sz="2400" dirty="0">
                <a:solidFill>
                  <a:prstClr val="black"/>
                </a:solidFill>
              </a:rPr>
              <a:t>Demos </a:t>
            </a:r>
          </a:p>
          <a:p>
            <a:pPr marL="380990" indent="-380990">
              <a:buFont typeface="Arial" panose="020B0604020202020204" pitchFamily="34" charset="0"/>
              <a:buChar char="•"/>
            </a:pPr>
            <a:r>
              <a:rPr lang="en-US" sz="2400" dirty="0">
                <a:solidFill>
                  <a:prstClr val="black"/>
                </a:solidFill>
              </a:rPr>
              <a:t>Opportunities </a:t>
            </a:r>
          </a:p>
          <a:p>
            <a:pPr marL="380990" indent="-380990">
              <a:buFont typeface="Arial" panose="020B0604020202020204" pitchFamily="34" charset="0"/>
              <a:buChar char="•"/>
            </a:pPr>
            <a:r>
              <a:rPr lang="en-US" sz="2400" dirty="0">
                <a:solidFill>
                  <a:prstClr val="black"/>
                </a:solidFill>
              </a:rPr>
              <a:t>Details in Lead and Account pages </a:t>
            </a:r>
          </a:p>
        </p:txBody>
      </p:sp>
      <p:sp>
        <p:nvSpPr>
          <p:cNvPr id="6" name="Title 5"/>
          <p:cNvSpPr>
            <a:spLocks noGrp="1"/>
          </p:cNvSpPr>
          <p:nvPr>
            <p:ph type="title"/>
          </p:nvPr>
        </p:nvSpPr>
        <p:spPr/>
        <p:txBody>
          <a:bodyPr/>
          <a:lstStyle/>
          <a:p>
            <a:r>
              <a:rPr lang="en-US" dirty="0" smtClean="0"/>
              <a:t>Prior VMTurbo Engagements </a:t>
            </a:r>
            <a:endParaRPr lang="en-US" dirty="0"/>
          </a:p>
        </p:txBody>
      </p:sp>
    </p:spTree>
    <p:extLst>
      <p:ext uri="{BB962C8B-B14F-4D97-AF65-F5344CB8AC3E}">
        <p14:creationId xmlns:p14="http://schemas.microsoft.com/office/powerpoint/2010/main" val="2158754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LinkedIn</a:t>
            </a:r>
            <a:endParaRPr lang="en-US" dirty="0"/>
          </a:p>
        </p:txBody>
      </p:sp>
    </p:spTree>
    <p:extLst>
      <p:ext uri="{BB962C8B-B14F-4D97-AF65-F5344CB8AC3E}">
        <p14:creationId xmlns:p14="http://schemas.microsoft.com/office/powerpoint/2010/main" val="217392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5253"/>
            <a:ext cx="12192000" cy="1325563"/>
          </a:xfrm>
        </p:spPr>
        <p:txBody>
          <a:bodyPr>
            <a:noAutofit/>
          </a:bodyPr>
          <a:lstStyle/>
          <a:p>
            <a:pPr algn="ctr"/>
            <a:r>
              <a:rPr lang="en-US" sz="5400" dirty="0" smtClean="0"/>
              <a:t>Setting Up Your LinkedIn Sales Navigator License</a:t>
            </a:r>
            <a:endParaRPr lang="en-US" sz="5400" dirty="0"/>
          </a:p>
        </p:txBody>
      </p:sp>
      <p:sp>
        <p:nvSpPr>
          <p:cNvPr id="3" name="Content Placeholder 2"/>
          <p:cNvSpPr>
            <a:spLocks noGrp="1"/>
          </p:cNvSpPr>
          <p:nvPr>
            <p:ph idx="1"/>
          </p:nvPr>
        </p:nvSpPr>
        <p:spPr>
          <a:xfrm>
            <a:off x="838200" y="2221415"/>
            <a:ext cx="10515600" cy="4351339"/>
          </a:xfrm>
        </p:spPr>
        <p:txBody>
          <a:bodyPr>
            <a:normAutofit/>
          </a:bodyPr>
          <a:lstStyle/>
          <a:p>
            <a:r>
              <a:rPr lang="en-US" sz="3200" dirty="0"/>
              <a:t>Enter and set sales preferences </a:t>
            </a:r>
          </a:p>
          <a:p>
            <a:r>
              <a:rPr lang="en-US" sz="3200" dirty="0"/>
              <a:t>Add accounts and maintain your accounts list  </a:t>
            </a:r>
          </a:p>
          <a:p>
            <a:r>
              <a:rPr lang="en-US" sz="3200" dirty="0"/>
              <a:t>Continuously save the leads that matter most </a:t>
            </a:r>
          </a:p>
        </p:txBody>
      </p:sp>
    </p:spTree>
    <p:extLst>
      <p:ext uri="{BB962C8B-B14F-4D97-AF65-F5344CB8AC3E}">
        <p14:creationId xmlns:p14="http://schemas.microsoft.com/office/powerpoint/2010/main" val="313213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CCEB352-C7EC-431A-8CD1-8FCC7E8F6AA6}" type="slidenum">
              <a:rPr lang="en-US" smtClean="0">
                <a:solidFill>
                  <a:prstClr val="white">
                    <a:tint val="75000"/>
                  </a:prstClr>
                </a:solidFill>
              </a:rPr>
              <a:pPr/>
              <a:t>14</a:t>
            </a:fld>
            <a:endParaRPr lang="en-US">
              <a:solidFill>
                <a:prstClr val="white">
                  <a:tint val="75000"/>
                </a:prstClr>
              </a:solidFill>
            </a:endParaRPr>
          </a:p>
        </p:txBody>
      </p:sp>
      <p:pic>
        <p:nvPicPr>
          <p:cNvPr id="3" name="Picture 2"/>
          <p:cNvPicPr>
            <a:picLocks noChangeAspect="1"/>
          </p:cNvPicPr>
          <p:nvPr/>
        </p:nvPicPr>
        <p:blipFill>
          <a:blip r:embed="rId2"/>
          <a:stretch>
            <a:fillRect/>
          </a:stretch>
        </p:blipFill>
        <p:spPr>
          <a:xfrm>
            <a:off x="1737729" y="195943"/>
            <a:ext cx="9372600" cy="6296025"/>
          </a:xfrm>
          <a:prstGeom prst="rect">
            <a:avLst/>
          </a:prstGeom>
        </p:spPr>
      </p:pic>
    </p:spTree>
    <p:extLst>
      <p:ext uri="{BB962C8B-B14F-4D97-AF65-F5344CB8AC3E}">
        <p14:creationId xmlns:p14="http://schemas.microsoft.com/office/powerpoint/2010/main" val="3370425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Taking LinkedIn to the next level </a:t>
            </a:r>
            <a:endParaRPr lang="en-US" dirty="0"/>
          </a:p>
        </p:txBody>
      </p:sp>
      <p:sp>
        <p:nvSpPr>
          <p:cNvPr id="2" name="Content Placeholder 1"/>
          <p:cNvSpPr>
            <a:spLocks noGrp="1"/>
          </p:cNvSpPr>
          <p:nvPr>
            <p:ph idx="1"/>
          </p:nvPr>
        </p:nvSpPr>
        <p:spPr/>
        <p:txBody>
          <a:bodyPr/>
          <a:lstStyle/>
          <a:p>
            <a:r>
              <a:rPr lang="en-US" sz="2667" dirty="0"/>
              <a:t>Join groups (participate, share, monitor discussions)</a:t>
            </a:r>
          </a:p>
          <a:p>
            <a:r>
              <a:rPr lang="en-US" sz="2667" dirty="0"/>
              <a:t>Learn about their environment </a:t>
            </a:r>
          </a:p>
          <a:p>
            <a:r>
              <a:rPr lang="en-US" sz="2667" dirty="0"/>
              <a:t>Projects they have worked on </a:t>
            </a:r>
          </a:p>
          <a:p>
            <a:r>
              <a:rPr lang="en-US" sz="2667" dirty="0"/>
              <a:t>Recommendations </a:t>
            </a:r>
          </a:p>
          <a:p>
            <a:r>
              <a:rPr lang="en-US" sz="2667" dirty="0"/>
              <a:t>Sales Updates </a:t>
            </a:r>
          </a:p>
          <a:p>
            <a:r>
              <a:rPr lang="en-US" sz="2667" dirty="0"/>
              <a:t>Using Keywords in your search </a:t>
            </a:r>
          </a:p>
          <a:p>
            <a:r>
              <a:rPr lang="en-US" sz="2667" dirty="0"/>
              <a:t>Using Member profiles and account pages to find new leads </a:t>
            </a:r>
          </a:p>
          <a:p>
            <a:r>
              <a:rPr lang="en-US" sz="2667" dirty="0"/>
              <a:t>Sending effective </a:t>
            </a:r>
            <a:r>
              <a:rPr lang="en-US" sz="2667" dirty="0" err="1"/>
              <a:t>InMails</a:t>
            </a:r>
            <a:r>
              <a:rPr lang="en-US" sz="2667" dirty="0"/>
              <a:t> </a:t>
            </a:r>
          </a:p>
          <a:p>
            <a:endParaRPr lang="en-US" dirty="0"/>
          </a:p>
        </p:txBody>
      </p:sp>
      <p:sp>
        <p:nvSpPr>
          <p:cNvPr id="5" name="Slide Number Placeholder 4"/>
          <p:cNvSpPr>
            <a:spLocks noGrp="1"/>
          </p:cNvSpPr>
          <p:nvPr>
            <p:ph type="sldNum" sz="quarter" idx="4294967295"/>
          </p:nvPr>
        </p:nvSpPr>
        <p:spPr>
          <a:xfrm>
            <a:off x="9347200" y="6419851"/>
            <a:ext cx="2844800" cy="366183"/>
          </a:xfrm>
        </p:spPr>
        <p:txBody>
          <a:bodyPr/>
          <a:lstStyle/>
          <a:p>
            <a:fld id="{E58586A3-7B64-4ED5-8260-6F46F98A620E}" type="slidenum">
              <a:rPr lang="en-US" smtClean="0">
                <a:solidFill>
                  <a:prstClr val="white">
                    <a:tint val="75000"/>
                  </a:prstClr>
                </a:solidFill>
              </a:rPr>
              <a:pPr/>
              <a:t>15</a:t>
            </a:fld>
            <a:endParaRPr lang="en-US">
              <a:solidFill>
                <a:prstClr val="white">
                  <a:tint val="75000"/>
                </a:prstClr>
              </a:solidFill>
            </a:endParaRPr>
          </a:p>
        </p:txBody>
      </p:sp>
    </p:spTree>
    <p:extLst>
      <p:ext uri="{BB962C8B-B14F-4D97-AF65-F5344CB8AC3E}">
        <p14:creationId xmlns:p14="http://schemas.microsoft.com/office/powerpoint/2010/main" val="74453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238124"/>
            <a:ext cx="10515600" cy="1325563"/>
          </a:xfrm>
        </p:spPr>
        <p:txBody>
          <a:bodyPr/>
          <a:lstStyle/>
          <a:p>
            <a:r>
              <a:rPr lang="en-US" dirty="0" smtClean="0"/>
              <a:t>Sales Updates</a:t>
            </a:r>
            <a:endParaRPr lang="en-US" dirty="0"/>
          </a:p>
        </p:txBody>
      </p:sp>
      <p:sp>
        <p:nvSpPr>
          <p:cNvPr id="3" name="Content Placeholder 2"/>
          <p:cNvSpPr>
            <a:spLocks noGrp="1"/>
          </p:cNvSpPr>
          <p:nvPr>
            <p:ph idx="1"/>
          </p:nvPr>
        </p:nvSpPr>
        <p:spPr>
          <a:xfrm>
            <a:off x="5537200" y="238125"/>
            <a:ext cx="6527800" cy="5851793"/>
          </a:xfrm>
        </p:spPr>
        <p:txBody>
          <a:bodyPr>
            <a:noAutofit/>
          </a:bodyPr>
          <a:lstStyle/>
          <a:p>
            <a:r>
              <a:rPr lang="en-US" sz="1733" b="1" u="sng" dirty="0"/>
              <a:t>Lead updates</a:t>
            </a:r>
            <a:r>
              <a:rPr lang="en-US" sz="1733" dirty="0"/>
              <a:t>: Be one of the first to know when a lead change roles, has an anniversary, is mentioned in the news, or connects with someone in your network. Leverage these insights to start a conversation with a prospect or keep tabs on what is happening with your existing customers</a:t>
            </a:r>
          </a:p>
          <a:p>
            <a:r>
              <a:rPr lang="en-US" sz="1733" b="1" u="sng" dirty="0"/>
              <a:t>‪Lead shares</a:t>
            </a:r>
            <a:r>
              <a:rPr lang="en-US" sz="1733" dirty="0"/>
              <a:t>: Understand what your leads care about by seeing their professional shares on LinkedIn. Use that information to personalize your communication and strengthen rapport</a:t>
            </a:r>
          </a:p>
          <a:p>
            <a:r>
              <a:rPr lang="en-US" sz="1733" dirty="0"/>
              <a:t>‪</a:t>
            </a:r>
            <a:r>
              <a:rPr lang="en-US" sz="1733" b="1" u="sng" dirty="0"/>
              <a:t>Company shares</a:t>
            </a:r>
            <a:r>
              <a:rPr lang="en-US" sz="1733" dirty="0"/>
              <a:t>: Receive key information about your accounts that is posted to their Linkedin.com company page. Take advantage of these insights and incorporate up-to-date company info into your conversations and communications to position yourself as a trusted advisor</a:t>
            </a:r>
          </a:p>
          <a:p>
            <a:r>
              <a:rPr lang="en-US" sz="1733" b="1" u="sng" dirty="0"/>
              <a:t>‪Company news</a:t>
            </a:r>
            <a:r>
              <a:rPr lang="en-US" sz="1733" dirty="0"/>
              <a:t>: See when companies get mentioned in the news to learn what the public is saying about your target accounts. Engage with insights by using this information as an icebreaker or to congratulate an existing customer on a recent achievement</a:t>
            </a:r>
          </a:p>
          <a:p>
            <a:r>
              <a:rPr lang="en-US" sz="1733" dirty="0"/>
              <a:t>‪</a:t>
            </a:r>
            <a:r>
              <a:rPr lang="en-US" sz="1733" b="1" u="sng" dirty="0"/>
              <a:t>Potential leads</a:t>
            </a:r>
            <a:r>
              <a:rPr lang="en-US" sz="1733" dirty="0"/>
              <a:t>: Identify new potential contacts or decision-makers when accounts make new key hires. These potential leads match up with your sales preferences and will ensure you identify all the key stakeholders in your targeted accounts</a:t>
            </a:r>
          </a:p>
        </p:txBody>
      </p:sp>
      <p:pic>
        <p:nvPicPr>
          <p:cNvPr id="4" name="Picture 3"/>
          <p:cNvPicPr>
            <a:picLocks noChangeAspect="1"/>
          </p:cNvPicPr>
          <p:nvPr/>
        </p:nvPicPr>
        <p:blipFill>
          <a:blip r:embed="rId2"/>
          <a:stretch>
            <a:fillRect/>
          </a:stretch>
        </p:blipFill>
        <p:spPr>
          <a:xfrm>
            <a:off x="673100" y="1546226"/>
            <a:ext cx="4699000" cy="4670693"/>
          </a:xfrm>
          <a:prstGeom prst="rect">
            <a:avLst/>
          </a:prstGeom>
          <a:ln>
            <a:solidFill>
              <a:schemeClr val="bg1"/>
            </a:solidFill>
          </a:ln>
        </p:spPr>
      </p:pic>
    </p:spTree>
    <p:extLst>
      <p:ext uri="{BB962C8B-B14F-4D97-AF65-F5344CB8AC3E}">
        <p14:creationId xmlns:p14="http://schemas.microsoft.com/office/powerpoint/2010/main" val="1161197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12192000" cy="836023"/>
          </a:xfrm>
        </p:spPr>
        <p:txBody>
          <a:bodyPr/>
          <a:lstStyle/>
          <a:p>
            <a:pPr algn="ctr"/>
            <a:r>
              <a:rPr lang="en-US" dirty="0" smtClean="0"/>
              <a:t>Groups </a:t>
            </a:r>
            <a:endParaRPr lang="en-US" dirty="0"/>
          </a:p>
        </p:txBody>
      </p:sp>
      <p:pic>
        <p:nvPicPr>
          <p:cNvPr id="2" name="Picture 1"/>
          <p:cNvPicPr>
            <a:picLocks noChangeAspect="1"/>
          </p:cNvPicPr>
          <p:nvPr/>
        </p:nvPicPr>
        <p:blipFill rotWithShape="1">
          <a:blip r:embed="rId3"/>
          <a:srcRect t="2614"/>
          <a:stretch/>
        </p:blipFill>
        <p:spPr>
          <a:xfrm>
            <a:off x="262721" y="970887"/>
            <a:ext cx="10528639" cy="5069707"/>
          </a:xfrm>
          <a:prstGeom prst="rect">
            <a:avLst/>
          </a:prstGeom>
        </p:spPr>
      </p:pic>
      <p:sp>
        <p:nvSpPr>
          <p:cNvPr id="8" name="Rectangle 7"/>
          <p:cNvSpPr/>
          <p:nvPr/>
        </p:nvSpPr>
        <p:spPr>
          <a:xfrm>
            <a:off x="9056916" y="1126838"/>
            <a:ext cx="766353" cy="5103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4" name="Picture 3"/>
          <p:cNvPicPr>
            <a:picLocks noChangeAspect="1"/>
          </p:cNvPicPr>
          <p:nvPr/>
        </p:nvPicPr>
        <p:blipFill>
          <a:blip r:embed="rId4"/>
          <a:stretch>
            <a:fillRect/>
          </a:stretch>
        </p:blipFill>
        <p:spPr>
          <a:xfrm>
            <a:off x="6151781" y="2754216"/>
            <a:ext cx="5810270" cy="3835652"/>
          </a:xfrm>
          <a:prstGeom prst="rect">
            <a:avLst/>
          </a:prstGeom>
          <a:ln w="12700">
            <a:solidFill>
              <a:schemeClr val="accent1"/>
            </a:solidFill>
          </a:ln>
        </p:spPr>
      </p:pic>
    </p:spTree>
    <p:extLst>
      <p:ext uri="{BB962C8B-B14F-4D97-AF65-F5344CB8AC3E}">
        <p14:creationId xmlns:p14="http://schemas.microsoft.com/office/powerpoint/2010/main" val="3980677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50818"/>
          <a:stretch/>
        </p:blipFill>
        <p:spPr>
          <a:xfrm>
            <a:off x="154798" y="1"/>
            <a:ext cx="8290873" cy="2986929"/>
          </a:xfrm>
          <a:prstGeom prst="rect">
            <a:avLst/>
          </a:prstGeom>
        </p:spPr>
      </p:pic>
      <p:pic>
        <p:nvPicPr>
          <p:cNvPr id="12" name="Picture 11"/>
          <p:cNvPicPr>
            <a:picLocks noChangeAspect="1"/>
          </p:cNvPicPr>
          <p:nvPr/>
        </p:nvPicPr>
        <p:blipFill rotWithShape="1">
          <a:blip r:embed="rId4"/>
          <a:srcRect l="362" r="-1" b="47846"/>
          <a:stretch/>
        </p:blipFill>
        <p:spPr>
          <a:xfrm>
            <a:off x="158463" y="2969758"/>
            <a:ext cx="8290873" cy="3906172"/>
          </a:xfrm>
          <a:prstGeom prst="rect">
            <a:avLst/>
          </a:prstGeom>
        </p:spPr>
      </p:pic>
      <p:sp>
        <p:nvSpPr>
          <p:cNvPr id="14" name="Rectangle 13"/>
          <p:cNvSpPr/>
          <p:nvPr/>
        </p:nvSpPr>
        <p:spPr>
          <a:xfrm>
            <a:off x="8441921" y="1"/>
            <a:ext cx="224117" cy="6875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prstClr val="white"/>
              </a:solidFill>
            </a:endParaRPr>
          </a:p>
        </p:txBody>
      </p:sp>
      <p:sp>
        <p:nvSpPr>
          <p:cNvPr id="18" name="Rectangle 17"/>
          <p:cNvSpPr/>
          <p:nvPr/>
        </p:nvSpPr>
        <p:spPr>
          <a:xfrm>
            <a:off x="1532702" y="1317811"/>
            <a:ext cx="1548332"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9" name="Rectangle 18"/>
          <p:cNvSpPr/>
          <p:nvPr/>
        </p:nvSpPr>
        <p:spPr>
          <a:xfrm>
            <a:off x="292582" y="2611168"/>
            <a:ext cx="5235816" cy="1763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0" name="Rectangle 19"/>
          <p:cNvSpPr/>
          <p:nvPr/>
        </p:nvSpPr>
        <p:spPr>
          <a:xfrm>
            <a:off x="292582" y="5235388"/>
            <a:ext cx="5235816" cy="16405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2" name="Picture 1"/>
          <p:cNvPicPr>
            <a:picLocks noChangeAspect="1"/>
          </p:cNvPicPr>
          <p:nvPr/>
        </p:nvPicPr>
        <p:blipFill>
          <a:blip r:embed="rId5"/>
          <a:stretch>
            <a:fillRect/>
          </a:stretch>
        </p:blipFill>
        <p:spPr>
          <a:xfrm>
            <a:off x="8939587" y="61273"/>
            <a:ext cx="3048000" cy="2990850"/>
          </a:xfrm>
          <a:prstGeom prst="rect">
            <a:avLst/>
          </a:prstGeom>
        </p:spPr>
      </p:pic>
      <p:pic>
        <p:nvPicPr>
          <p:cNvPr id="3" name="Picture 2"/>
          <p:cNvPicPr>
            <a:picLocks noChangeAspect="1"/>
          </p:cNvPicPr>
          <p:nvPr/>
        </p:nvPicPr>
        <p:blipFill>
          <a:blip r:embed="rId6"/>
          <a:stretch>
            <a:fillRect/>
          </a:stretch>
        </p:blipFill>
        <p:spPr>
          <a:xfrm>
            <a:off x="8449336" y="3257172"/>
            <a:ext cx="3755612" cy="3348515"/>
          </a:xfrm>
          <a:prstGeom prst="rect">
            <a:avLst/>
          </a:prstGeom>
        </p:spPr>
      </p:pic>
    </p:spTree>
    <p:extLst>
      <p:ext uri="{BB962C8B-B14F-4D97-AF65-F5344CB8AC3E}">
        <p14:creationId xmlns:p14="http://schemas.microsoft.com/office/powerpoint/2010/main" val="377143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pPr algn="ctr"/>
            <a:r>
              <a:rPr lang="en-US" dirty="0" smtClean="0"/>
              <a:t>Using Keyword Modifiers in Search </a:t>
            </a:r>
            <a:endParaRPr lang="en-US" dirty="0"/>
          </a:p>
        </p:txBody>
      </p:sp>
      <p:pic>
        <p:nvPicPr>
          <p:cNvPr id="4" name="Picture 3"/>
          <p:cNvPicPr>
            <a:picLocks noChangeAspect="1"/>
          </p:cNvPicPr>
          <p:nvPr/>
        </p:nvPicPr>
        <p:blipFill>
          <a:blip r:embed="rId3"/>
          <a:stretch>
            <a:fillRect/>
          </a:stretch>
        </p:blipFill>
        <p:spPr>
          <a:xfrm>
            <a:off x="178220" y="1210544"/>
            <a:ext cx="9458921" cy="4839448"/>
          </a:xfrm>
          <a:prstGeom prst="rect">
            <a:avLst/>
          </a:prstGeom>
        </p:spPr>
      </p:pic>
      <p:sp>
        <p:nvSpPr>
          <p:cNvPr id="5" name="Rectangle 4"/>
          <p:cNvSpPr/>
          <p:nvPr/>
        </p:nvSpPr>
        <p:spPr>
          <a:xfrm>
            <a:off x="6728337" y="1245049"/>
            <a:ext cx="839904" cy="4227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Rectangle 6"/>
          <p:cNvSpPr/>
          <p:nvPr/>
        </p:nvSpPr>
        <p:spPr>
          <a:xfrm>
            <a:off x="849699" y="2324745"/>
            <a:ext cx="1899252" cy="849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 name="Rectangle 7"/>
          <p:cNvSpPr/>
          <p:nvPr/>
        </p:nvSpPr>
        <p:spPr>
          <a:xfrm>
            <a:off x="6618615" y="2324744"/>
            <a:ext cx="1899252" cy="849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9" name="TextBox 8"/>
          <p:cNvSpPr txBox="1"/>
          <p:nvPr/>
        </p:nvSpPr>
        <p:spPr>
          <a:xfrm>
            <a:off x="9189347" y="2108487"/>
            <a:ext cx="2782029" cy="3416320"/>
          </a:xfrm>
          <a:prstGeom prst="rect">
            <a:avLst/>
          </a:prstGeom>
          <a:solidFill>
            <a:schemeClr val="tx1"/>
          </a:solidFill>
          <a:ln>
            <a:solidFill>
              <a:schemeClr val="tx2"/>
            </a:solidFill>
          </a:ln>
        </p:spPr>
        <p:txBody>
          <a:bodyPr wrap="square" rtlCol="0">
            <a:spAutoFit/>
          </a:bodyPr>
          <a:lstStyle/>
          <a:p>
            <a:r>
              <a:rPr lang="en-US" sz="2400" dirty="0">
                <a:solidFill>
                  <a:prstClr val="black"/>
                </a:solidFill>
              </a:rPr>
              <a:t>You can build search strings in the </a:t>
            </a:r>
            <a:r>
              <a:rPr lang="en-US" sz="2400" u="sng" dirty="0">
                <a:solidFill>
                  <a:prstClr val="black"/>
                </a:solidFill>
              </a:rPr>
              <a:t>Keywords</a:t>
            </a:r>
            <a:r>
              <a:rPr lang="en-US" sz="2400" dirty="0">
                <a:solidFill>
                  <a:prstClr val="black"/>
                </a:solidFill>
              </a:rPr>
              <a:t> and </a:t>
            </a:r>
            <a:r>
              <a:rPr lang="en-US" sz="2400" u="sng" dirty="0">
                <a:solidFill>
                  <a:prstClr val="black"/>
                </a:solidFill>
              </a:rPr>
              <a:t>Title</a:t>
            </a:r>
            <a:r>
              <a:rPr lang="en-US" sz="2400" dirty="0">
                <a:solidFill>
                  <a:prstClr val="black"/>
                </a:solidFill>
              </a:rPr>
              <a:t> fields using:  </a:t>
            </a:r>
          </a:p>
          <a:p>
            <a:r>
              <a:rPr lang="en-US" sz="2400" dirty="0">
                <a:solidFill>
                  <a:prstClr val="black"/>
                </a:solidFill>
              </a:rPr>
              <a:t>    AND </a:t>
            </a:r>
          </a:p>
          <a:p>
            <a:r>
              <a:rPr lang="en-US" sz="2400" dirty="0">
                <a:solidFill>
                  <a:prstClr val="black"/>
                </a:solidFill>
              </a:rPr>
              <a:t>    OR </a:t>
            </a:r>
          </a:p>
          <a:p>
            <a:r>
              <a:rPr lang="en-US" sz="2400" dirty="0">
                <a:solidFill>
                  <a:prstClr val="black"/>
                </a:solidFill>
              </a:rPr>
              <a:t>    NOT</a:t>
            </a:r>
          </a:p>
          <a:p>
            <a:r>
              <a:rPr lang="en-US" sz="2400" dirty="0">
                <a:solidFill>
                  <a:prstClr val="black"/>
                </a:solidFill>
              </a:rPr>
              <a:t>    Quotes </a:t>
            </a:r>
          </a:p>
          <a:p>
            <a:r>
              <a:rPr lang="en-US" sz="2400" dirty="0">
                <a:solidFill>
                  <a:prstClr val="black"/>
                </a:solidFill>
              </a:rPr>
              <a:t>    Parentheses</a:t>
            </a:r>
          </a:p>
        </p:txBody>
      </p:sp>
    </p:spTree>
    <p:extLst>
      <p:ext uri="{BB962C8B-B14F-4D97-AF65-F5344CB8AC3E}">
        <p14:creationId xmlns:p14="http://schemas.microsoft.com/office/powerpoint/2010/main" val="31673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Elements to Research </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Your Territory</a:t>
            </a:r>
          </a:p>
          <a:p>
            <a:pPr lvl="1"/>
            <a:r>
              <a:rPr lang="en-US" dirty="0" smtClean="0"/>
              <a:t>Knowing their pace and personality </a:t>
            </a:r>
          </a:p>
          <a:p>
            <a:pPr lvl="1"/>
            <a:r>
              <a:rPr lang="en-US" dirty="0" smtClean="0"/>
              <a:t>Building credibility </a:t>
            </a:r>
          </a:p>
          <a:p>
            <a:r>
              <a:rPr lang="en-US" dirty="0" smtClean="0"/>
              <a:t>Understanding the Prospect’s Industry</a:t>
            </a:r>
          </a:p>
          <a:p>
            <a:pPr lvl="1"/>
            <a:r>
              <a:rPr lang="en-US" dirty="0" smtClean="0"/>
              <a:t>Trends </a:t>
            </a:r>
          </a:p>
          <a:p>
            <a:pPr lvl="1"/>
            <a:r>
              <a:rPr lang="en-US" dirty="0" smtClean="0"/>
              <a:t>Business Processes </a:t>
            </a:r>
          </a:p>
          <a:p>
            <a:pPr lvl="1"/>
            <a:r>
              <a:rPr lang="en-US" dirty="0" smtClean="0"/>
              <a:t>What IT means for the business </a:t>
            </a:r>
          </a:p>
          <a:p>
            <a:r>
              <a:rPr lang="en-US" dirty="0" smtClean="0"/>
              <a:t>Understanding the Prospect’s Company </a:t>
            </a:r>
          </a:p>
          <a:p>
            <a:pPr lvl="1"/>
            <a:r>
              <a:rPr lang="en-US" dirty="0" smtClean="0"/>
              <a:t>Financial Health </a:t>
            </a:r>
          </a:p>
          <a:p>
            <a:pPr lvl="1"/>
            <a:r>
              <a:rPr lang="en-US" dirty="0" smtClean="0"/>
              <a:t>Public or Private </a:t>
            </a:r>
          </a:p>
          <a:p>
            <a:r>
              <a:rPr lang="en-US" dirty="0" smtClean="0"/>
              <a:t>Understanding the Personal Drivers of your prospects </a:t>
            </a:r>
          </a:p>
        </p:txBody>
      </p:sp>
    </p:spTree>
    <p:extLst>
      <p:ext uri="{BB962C8B-B14F-4D97-AF65-F5344CB8AC3E}">
        <p14:creationId xmlns:p14="http://schemas.microsoft.com/office/powerpoint/2010/main" val="614626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Profiles </a:t>
            </a:r>
            <a:endParaRPr lang="en-US" dirty="0"/>
          </a:p>
        </p:txBody>
      </p:sp>
      <p:sp>
        <p:nvSpPr>
          <p:cNvPr id="3" name="Content Placeholder 2"/>
          <p:cNvSpPr>
            <a:spLocks noGrp="1"/>
          </p:cNvSpPr>
          <p:nvPr>
            <p:ph idx="1"/>
          </p:nvPr>
        </p:nvSpPr>
        <p:spPr>
          <a:xfrm>
            <a:off x="368301" y="1690688"/>
            <a:ext cx="4762492" cy="4351339"/>
          </a:xfrm>
        </p:spPr>
        <p:txBody>
          <a:bodyPr>
            <a:normAutofit fontScale="85000" lnSpcReduction="20000"/>
          </a:bodyPr>
          <a:lstStyle/>
          <a:p>
            <a:pPr marL="0" indent="0">
              <a:buNone/>
            </a:pPr>
            <a:r>
              <a:rPr lang="en-US" b="1" dirty="0" smtClean="0">
                <a:solidFill>
                  <a:srgbClr val="00B050"/>
                </a:solidFill>
              </a:rPr>
              <a:t>Lead Recommendations </a:t>
            </a:r>
            <a:r>
              <a:rPr lang="en-US" dirty="0" smtClean="0"/>
              <a:t>– other members who work at the same </a:t>
            </a:r>
            <a:r>
              <a:rPr lang="en-US" dirty="0"/>
              <a:t>company with a similar seniority </a:t>
            </a:r>
            <a:r>
              <a:rPr lang="en-US" dirty="0" smtClean="0"/>
              <a:t>level in a related organization</a:t>
            </a:r>
          </a:p>
          <a:p>
            <a:pPr marL="0" indent="0">
              <a:buNone/>
            </a:pPr>
            <a:r>
              <a:rPr lang="en-US" b="1" dirty="0" smtClean="0">
                <a:solidFill>
                  <a:srgbClr val="00B050"/>
                </a:solidFill>
              </a:rPr>
              <a:t>People Also Viewed </a:t>
            </a:r>
            <a:r>
              <a:rPr lang="en-US" dirty="0" smtClean="0"/>
              <a:t>– member profiles that viewers of the current profile looked at, usually have a similar job title or on the same team as the prospect </a:t>
            </a:r>
          </a:p>
          <a:p>
            <a:pPr marL="0" indent="0">
              <a:buNone/>
            </a:pPr>
            <a:r>
              <a:rPr lang="en-US" b="1" dirty="0" smtClean="0">
                <a:solidFill>
                  <a:srgbClr val="00B050"/>
                </a:solidFill>
              </a:rPr>
              <a:t>Account Name </a:t>
            </a:r>
            <a:r>
              <a:rPr lang="en-US" dirty="0" smtClean="0"/>
              <a:t>– company’s account details page, where you can look for other leads who work at the same company </a:t>
            </a:r>
          </a:p>
          <a:p>
            <a:pPr marL="0" indent="0">
              <a:buNone/>
            </a:pPr>
            <a:endParaRPr lang="en-US" dirty="0"/>
          </a:p>
        </p:txBody>
      </p:sp>
      <p:pic>
        <p:nvPicPr>
          <p:cNvPr id="4" name="Picture 3"/>
          <p:cNvPicPr>
            <a:picLocks noChangeAspect="1"/>
          </p:cNvPicPr>
          <p:nvPr/>
        </p:nvPicPr>
        <p:blipFill>
          <a:blip r:embed="rId2"/>
          <a:stretch>
            <a:fillRect/>
          </a:stretch>
        </p:blipFill>
        <p:spPr>
          <a:xfrm>
            <a:off x="5130793" y="1985171"/>
            <a:ext cx="6946908" cy="3762373"/>
          </a:xfrm>
          <a:prstGeom prst="rect">
            <a:avLst/>
          </a:prstGeom>
        </p:spPr>
      </p:pic>
      <p:sp>
        <p:nvSpPr>
          <p:cNvPr id="5" name="Rectangle 4"/>
          <p:cNvSpPr/>
          <p:nvPr/>
        </p:nvSpPr>
        <p:spPr>
          <a:xfrm>
            <a:off x="5417123" y="1985171"/>
            <a:ext cx="6419277" cy="10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Rectangle 5"/>
          <p:cNvSpPr/>
          <p:nvPr/>
        </p:nvSpPr>
        <p:spPr>
          <a:xfrm>
            <a:off x="7493001" y="3471071"/>
            <a:ext cx="1282700" cy="224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Rectangle 6"/>
          <p:cNvSpPr/>
          <p:nvPr/>
        </p:nvSpPr>
        <p:spPr>
          <a:xfrm>
            <a:off x="9652001" y="3187701"/>
            <a:ext cx="2146300" cy="2559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7682413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652760" cy="1325563"/>
          </a:xfrm>
        </p:spPr>
        <p:txBody>
          <a:bodyPr>
            <a:noAutofit/>
          </a:bodyPr>
          <a:lstStyle/>
          <a:p>
            <a:r>
              <a:rPr lang="en-US" dirty="0" smtClean="0"/>
              <a:t>Relevant Projects</a:t>
            </a:r>
            <a:endParaRPr lang="en-US" dirty="0"/>
          </a:p>
        </p:txBody>
      </p:sp>
      <p:sp>
        <p:nvSpPr>
          <p:cNvPr id="4" name="Footer Placeholder 3"/>
          <p:cNvSpPr>
            <a:spLocks noGrp="1"/>
          </p:cNvSpPr>
          <p:nvPr>
            <p:ph type="ftr" sz="quarter" idx="4294967295"/>
          </p:nvPr>
        </p:nvSpPr>
        <p:spPr>
          <a:xfrm>
            <a:off x="0" y="6419851"/>
            <a:ext cx="3860800" cy="366183"/>
          </a:xfrm>
        </p:spPr>
        <p:txBody>
          <a:bodyPr/>
          <a:lstStyle/>
          <a:p>
            <a:pPr>
              <a:defRPr/>
            </a:pPr>
            <a:r>
              <a:rPr smtClean="0"/>
              <a:t>© 2012 VMTurbo, Inc. </a:t>
            </a:r>
            <a:endParaRPr/>
          </a:p>
        </p:txBody>
      </p:sp>
      <p:sp>
        <p:nvSpPr>
          <p:cNvPr id="5" name="Slide Number Placeholder 4"/>
          <p:cNvSpPr>
            <a:spLocks noGrp="1"/>
          </p:cNvSpPr>
          <p:nvPr>
            <p:ph type="sldNum" sz="quarter" idx="4294967295"/>
          </p:nvPr>
        </p:nvSpPr>
        <p:spPr>
          <a:xfrm>
            <a:off x="9347200" y="6419851"/>
            <a:ext cx="2844800" cy="366183"/>
          </a:xfrm>
        </p:spPr>
        <p:txBody>
          <a:bodyPr/>
          <a:lstStyle/>
          <a:p>
            <a:fld id="{E58586A3-7B64-4ED5-8260-6F46F98A620E}" type="slidenum">
              <a:rPr lang="en-US" smtClean="0">
                <a:solidFill>
                  <a:prstClr val="white">
                    <a:tint val="75000"/>
                  </a:prstClr>
                </a:solidFill>
              </a:rPr>
              <a:pPr/>
              <a:t>21</a:t>
            </a:fld>
            <a:endParaRPr lang="en-US">
              <a:solidFill>
                <a:prstClr val="white">
                  <a:tint val="75000"/>
                </a:prstClr>
              </a:solidFill>
            </a:endParaRPr>
          </a:p>
        </p:txBody>
      </p:sp>
      <p:pic>
        <p:nvPicPr>
          <p:cNvPr id="2" name="Picture 1"/>
          <p:cNvPicPr>
            <a:picLocks noChangeAspect="1"/>
          </p:cNvPicPr>
          <p:nvPr/>
        </p:nvPicPr>
        <p:blipFill>
          <a:blip r:embed="rId2"/>
          <a:stretch>
            <a:fillRect/>
          </a:stretch>
        </p:blipFill>
        <p:spPr>
          <a:xfrm>
            <a:off x="2332190" y="1791943"/>
            <a:ext cx="7208417" cy="4418429"/>
          </a:xfrm>
          <a:prstGeom prst="rect">
            <a:avLst/>
          </a:prstGeom>
          <a:ln>
            <a:solidFill>
              <a:schemeClr val="tx2">
                <a:lumMod val="75000"/>
              </a:schemeClr>
            </a:solidFill>
          </a:ln>
        </p:spPr>
      </p:pic>
      <p:sp>
        <p:nvSpPr>
          <p:cNvPr id="6" name="Rectangle 5"/>
          <p:cNvSpPr/>
          <p:nvPr/>
        </p:nvSpPr>
        <p:spPr>
          <a:xfrm>
            <a:off x="2332190" y="3669699"/>
            <a:ext cx="5710123" cy="23675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1890747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2267" y="0"/>
            <a:ext cx="10515600" cy="1325563"/>
          </a:xfrm>
        </p:spPr>
        <p:txBody>
          <a:bodyPr>
            <a:normAutofit/>
          </a:bodyPr>
          <a:lstStyle/>
          <a:p>
            <a:r>
              <a:rPr lang="en-US" dirty="0"/>
              <a:t>W</a:t>
            </a:r>
            <a:r>
              <a:rPr lang="en-US" dirty="0" smtClean="0"/>
              <a:t>ho is recommending who? </a:t>
            </a:r>
            <a:endParaRPr lang="en-US" dirty="0"/>
          </a:p>
        </p:txBody>
      </p:sp>
      <p:pic>
        <p:nvPicPr>
          <p:cNvPr id="2" name="Picture 1"/>
          <p:cNvPicPr>
            <a:picLocks noChangeAspect="1"/>
          </p:cNvPicPr>
          <p:nvPr/>
        </p:nvPicPr>
        <p:blipFill>
          <a:blip r:embed="rId2"/>
          <a:stretch>
            <a:fillRect/>
          </a:stretch>
        </p:blipFill>
        <p:spPr>
          <a:xfrm>
            <a:off x="3001579" y="1325563"/>
            <a:ext cx="6276975" cy="5210175"/>
          </a:xfrm>
          <a:prstGeom prst="rect">
            <a:avLst/>
          </a:prstGeom>
        </p:spPr>
      </p:pic>
      <p:sp>
        <p:nvSpPr>
          <p:cNvPr id="7" name="Rectangle 6"/>
          <p:cNvSpPr/>
          <p:nvPr/>
        </p:nvSpPr>
        <p:spPr>
          <a:xfrm>
            <a:off x="7921128" y="1325564"/>
            <a:ext cx="914400" cy="393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88222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12931" y="1117997"/>
            <a:ext cx="8166139" cy="3834607"/>
          </a:xfrm>
          <a:prstGeom prst="rect">
            <a:avLst/>
          </a:prstGeom>
        </p:spPr>
      </p:pic>
      <p:sp>
        <p:nvSpPr>
          <p:cNvPr id="4" name="Rectangle 3"/>
          <p:cNvSpPr/>
          <p:nvPr/>
        </p:nvSpPr>
        <p:spPr>
          <a:xfrm>
            <a:off x="2025631" y="1922861"/>
            <a:ext cx="2743239" cy="5841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 name="TextBox 4"/>
          <p:cNvSpPr txBox="1"/>
          <p:nvPr/>
        </p:nvSpPr>
        <p:spPr>
          <a:xfrm>
            <a:off x="647701" y="5067300"/>
            <a:ext cx="10883900" cy="1569660"/>
          </a:xfrm>
          <a:prstGeom prst="rect">
            <a:avLst/>
          </a:prstGeom>
          <a:solidFill>
            <a:schemeClr val="tx1"/>
          </a:solidFill>
        </p:spPr>
        <p:txBody>
          <a:bodyPr wrap="square" rtlCol="0">
            <a:spAutoFit/>
          </a:bodyPr>
          <a:lstStyle/>
          <a:p>
            <a:r>
              <a:rPr lang="en-US" sz="2400" b="1" dirty="0">
                <a:solidFill>
                  <a:srgbClr val="00B050"/>
                </a:solidFill>
              </a:rPr>
              <a:t>Lead recommendations </a:t>
            </a:r>
            <a:r>
              <a:rPr lang="en-US" sz="2400" dirty="0">
                <a:solidFill>
                  <a:prstClr val="black"/>
                </a:solidFill>
              </a:rPr>
              <a:t>on an account details page are different rom Lead recommendations on a member’s profile. Here you’ll see members who work at this company and whose characteristics match the sales preferences you chose during the setup process </a:t>
            </a:r>
          </a:p>
        </p:txBody>
      </p:sp>
      <p:sp>
        <p:nvSpPr>
          <p:cNvPr id="7" name="Title 1"/>
          <p:cNvSpPr txBox="1">
            <a:spLocks/>
          </p:cNvSpPr>
          <p:nvPr/>
        </p:nvSpPr>
        <p:spPr>
          <a:xfrm>
            <a:off x="838200" y="-3175"/>
            <a:ext cx="10515600" cy="1325563"/>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bg1"/>
                </a:solidFill>
                <a:latin typeface="Rockwell" panose="02060603020205020403" pitchFamily="18" charset="0"/>
                <a:ea typeface="+mj-ea"/>
                <a:cs typeface="+mj-cs"/>
              </a:defRPr>
            </a:lvl1pPr>
          </a:lstStyle>
          <a:p>
            <a:pPr algn="ctr"/>
            <a:r>
              <a:rPr lang="en-US" sz="4400" dirty="0">
                <a:solidFill>
                  <a:prstClr val="black"/>
                </a:solidFill>
              </a:rPr>
              <a:t>Finding Leads in the Account Page</a:t>
            </a:r>
          </a:p>
        </p:txBody>
      </p:sp>
    </p:spTree>
    <p:extLst>
      <p:ext uri="{BB962C8B-B14F-4D97-AF65-F5344CB8AC3E}">
        <p14:creationId xmlns:p14="http://schemas.microsoft.com/office/powerpoint/2010/main" val="1753726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
            <a:ext cx="10515600" cy="1325563"/>
          </a:xfrm>
        </p:spPr>
        <p:txBody>
          <a:bodyPr/>
          <a:lstStyle/>
          <a:p>
            <a:pPr algn="ctr"/>
            <a:r>
              <a:rPr lang="en-US" dirty="0" smtClean="0"/>
              <a:t>Finding Leads in the Account Page</a:t>
            </a:r>
            <a:endParaRPr lang="en-US" dirty="0"/>
          </a:p>
        </p:txBody>
      </p:sp>
      <p:pic>
        <p:nvPicPr>
          <p:cNvPr id="3" name="Picture 2"/>
          <p:cNvPicPr>
            <a:picLocks noChangeAspect="1"/>
          </p:cNvPicPr>
          <p:nvPr/>
        </p:nvPicPr>
        <p:blipFill>
          <a:blip r:embed="rId2"/>
          <a:stretch>
            <a:fillRect/>
          </a:stretch>
        </p:blipFill>
        <p:spPr>
          <a:xfrm>
            <a:off x="2012931" y="1117997"/>
            <a:ext cx="8166139" cy="3834607"/>
          </a:xfrm>
          <a:prstGeom prst="rect">
            <a:avLst/>
          </a:prstGeom>
        </p:spPr>
      </p:pic>
      <p:sp>
        <p:nvSpPr>
          <p:cNvPr id="4" name="Rectangle 3"/>
          <p:cNvSpPr/>
          <p:nvPr/>
        </p:nvSpPr>
        <p:spPr>
          <a:xfrm>
            <a:off x="4705330" y="1915319"/>
            <a:ext cx="2743239" cy="5841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 name="TextBox 4"/>
          <p:cNvSpPr txBox="1"/>
          <p:nvPr/>
        </p:nvSpPr>
        <p:spPr>
          <a:xfrm>
            <a:off x="634998" y="5308601"/>
            <a:ext cx="10883900" cy="1200329"/>
          </a:xfrm>
          <a:prstGeom prst="rect">
            <a:avLst/>
          </a:prstGeom>
          <a:solidFill>
            <a:schemeClr val="tx1"/>
          </a:solidFill>
        </p:spPr>
        <p:txBody>
          <a:bodyPr wrap="square" rtlCol="0">
            <a:spAutoFit/>
          </a:bodyPr>
          <a:lstStyle/>
          <a:p>
            <a:r>
              <a:rPr lang="en-US" sz="2400" b="1" dirty="0">
                <a:solidFill>
                  <a:srgbClr val="00B050"/>
                </a:solidFill>
              </a:rPr>
              <a:t>How you’re connected </a:t>
            </a:r>
            <a:r>
              <a:rPr lang="en-US" sz="2400" dirty="0">
                <a:solidFill>
                  <a:prstClr val="black"/>
                </a:solidFill>
              </a:rPr>
              <a:t>– 2</a:t>
            </a:r>
            <a:r>
              <a:rPr lang="en-US" sz="2400" baseline="30000" dirty="0">
                <a:solidFill>
                  <a:prstClr val="black"/>
                </a:solidFill>
              </a:rPr>
              <a:t>nd</a:t>
            </a:r>
            <a:r>
              <a:rPr lang="en-US" sz="2400" dirty="0">
                <a:solidFill>
                  <a:prstClr val="black"/>
                </a:solidFill>
              </a:rPr>
              <a:t> degree connections are members with whom you share a 1</a:t>
            </a:r>
            <a:r>
              <a:rPr lang="en-US" sz="2400" baseline="30000" dirty="0">
                <a:solidFill>
                  <a:prstClr val="black"/>
                </a:solidFill>
              </a:rPr>
              <a:t>st</a:t>
            </a:r>
            <a:r>
              <a:rPr lang="en-US" sz="2400" dirty="0">
                <a:solidFill>
                  <a:prstClr val="black"/>
                </a:solidFill>
              </a:rPr>
              <a:t> degree connection, and you can ask that connection for an introduction  </a:t>
            </a:r>
          </a:p>
        </p:txBody>
      </p:sp>
    </p:spTree>
    <p:extLst>
      <p:ext uri="{BB962C8B-B14F-4D97-AF65-F5344CB8AC3E}">
        <p14:creationId xmlns:p14="http://schemas.microsoft.com/office/powerpoint/2010/main" val="1072708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12931" y="1117997"/>
            <a:ext cx="8166139" cy="3834607"/>
          </a:xfrm>
          <a:prstGeom prst="rect">
            <a:avLst/>
          </a:prstGeom>
        </p:spPr>
      </p:pic>
      <p:sp>
        <p:nvSpPr>
          <p:cNvPr id="4" name="Rectangle 3"/>
          <p:cNvSpPr/>
          <p:nvPr/>
        </p:nvSpPr>
        <p:spPr>
          <a:xfrm>
            <a:off x="7410431" y="1915319"/>
            <a:ext cx="2743239" cy="5841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 name="TextBox 4"/>
          <p:cNvSpPr txBox="1"/>
          <p:nvPr/>
        </p:nvSpPr>
        <p:spPr>
          <a:xfrm>
            <a:off x="634998" y="5308600"/>
            <a:ext cx="10883900" cy="1200329"/>
          </a:xfrm>
          <a:prstGeom prst="rect">
            <a:avLst/>
          </a:prstGeom>
          <a:solidFill>
            <a:schemeClr val="tx1"/>
          </a:solidFill>
        </p:spPr>
        <p:txBody>
          <a:bodyPr wrap="square" rtlCol="0">
            <a:spAutoFit/>
          </a:bodyPr>
          <a:lstStyle/>
          <a:p>
            <a:r>
              <a:rPr lang="en-US" sz="2400" b="1" dirty="0" err="1">
                <a:solidFill>
                  <a:srgbClr val="00B050"/>
                </a:solidFill>
              </a:rPr>
              <a:t>TeamLink</a:t>
            </a:r>
            <a:r>
              <a:rPr lang="en-US" sz="2400" b="1" dirty="0">
                <a:solidFill>
                  <a:srgbClr val="00B050"/>
                </a:solidFill>
              </a:rPr>
              <a:t> Connections  </a:t>
            </a:r>
            <a:r>
              <a:rPr lang="en-US" sz="2400" dirty="0">
                <a:solidFill>
                  <a:prstClr val="black"/>
                </a:solidFill>
              </a:rPr>
              <a:t>– shows members who work at this company that someone on your team is already directly connected to, so you can ask your team member for an introduction  </a:t>
            </a:r>
          </a:p>
        </p:txBody>
      </p:sp>
      <p:sp>
        <p:nvSpPr>
          <p:cNvPr id="7" name="Title 1"/>
          <p:cNvSpPr>
            <a:spLocks noGrp="1"/>
          </p:cNvSpPr>
          <p:nvPr>
            <p:ph type="title"/>
          </p:nvPr>
        </p:nvSpPr>
        <p:spPr>
          <a:xfrm>
            <a:off x="838200" y="-3175"/>
            <a:ext cx="10515600" cy="1325563"/>
          </a:xfrm>
        </p:spPr>
        <p:txBody>
          <a:bodyPr/>
          <a:lstStyle/>
          <a:p>
            <a:pPr algn="ctr"/>
            <a:r>
              <a:rPr lang="en-US" dirty="0" smtClean="0"/>
              <a:t>Finding Leads in the Account Page</a:t>
            </a:r>
            <a:endParaRPr lang="en-US" dirty="0"/>
          </a:p>
        </p:txBody>
      </p:sp>
    </p:spTree>
    <p:extLst>
      <p:ext uri="{BB962C8B-B14F-4D97-AF65-F5344CB8AC3E}">
        <p14:creationId xmlns:p14="http://schemas.microsoft.com/office/powerpoint/2010/main" val="1863050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Engaging with </a:t>
            </a:r>
            <a:r>
              <a:rPr lang="en-US" dirty="0" err="1" smtClean="0"/>
              <a:t>InMail</a:t>
            </a:r>
            <a:r>
              <a:rPr lang="en-US" dirty="0" smtClean="0"/>
              <a:t> Messages</a:t>
            </a:r>
            <a:endParaRPr lang="en-US" dirty="0"/>
          </a:p>
        </p:txBody>
      </p:sp>
      <p:sp>
        <p:nvSpPr>
          <p:cNvPr id="3" name="Content Placeholder 2"/>
          <p:cNvSpPr>
            <a:spLocks noGrp="1"/>
          </p:cNvSpPr>
          <p:nvPr>
            <p:ph idx="1"/>
          </p:nvPr>
        </p:nvSpPr>
        <p:spPr/>
        <p:txBody>
          <a:bodyPr/>
          <a:lstStyle/>
          <a:p>
            <a:r>
              <a:rPr lang="en-US" dirty="0" smtClean="0"/>
              <a:t>Focus on quality versus quantity </a:t>
            </a:r>
          </a:p>
          <a:p>
            <a:r>
              <a:rPr lang="en-US" dirty="0" smtClean="0"/>
              <a:t>Compelling subject lines </a:t>
            </a:r>
          </a:p>
          <a:p>
            <a:r>
              <a:rPr lang="en-US" dirty="0" smtClean="0"/>
              <a:t>Personalize your message but brief! </a:t>
            </a:r>
          </a:p>
          <a:p>
            <a:r>
              <a:rPr lang="en-US" dirty="0" smtClean="0"/>
              <a:t>Develop a clear call to action</a:t>
            </a:r>
          </a:p>
          <a:p>
            <a:endParaRPr lang="en-US" dirty="0"/>
          </a:p>
          <a:p>
            <a:pPr marL="0" indent="0" algn="ctr">
              <a:buNone/>
            </a:pPr>
            <a:r>
              <a:rPr lang="en-US" dirty="0" smtClean="0"/>
              <a:t>We’ll discuss this more in Diversified Prospecting – Part 2!</a:t>
            </a:r>
          </a:p>
        </p:txBody>
      </p:sp>
    </p:spTree>
    <p:extLst>
      <p:ext uri="{BB962C8B-B14F-4D97-AF65-F5344CB8AC3E}">
        <p14:creationId xmlns:p14="http://schemas.microsoft.com/office/powerpoint/2010/main" val="235044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DiscoverOrg</a:t>
            </a:r>
            <a:endParaRPr lang="en-US" dirty="0"/>
          </a:p>
        </p:txBody>
      </p:sp>
    </p:spTree>
    <p:extLst>
      <p:ext uri="{BB962C8B-B14F-4D97-AF65-F5344CB8AC3E}">
        <p14:creationId xmlns:p14="http://schemas.microsoft.com/office/powerpoint/2010/main" val="4181508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79296"/>
          </a:xfrm>
        </p:spPr>
        <p:txBody>
          <a:bodyPr>
            <a:normAutofit/>
          </a:bodyPr>
          <a:lstStyle/>
          <a:p>
            <a:pPr algn="ctr"/>
            <a:r>
              <a:rPr lang="en-US" dirty="0" smtClean="0"/>
              <a:t>We get cold leads from a variety of sources…</a:t>
            </a:r>
            <a:endParaRPr lang="en-US" dirty="0"/>
          </a:p>
        </p:txBody>
      </p:sp>
      <p:graphicFrame>
        <p:nvGraphicFramePr>
          <p:cNvPr id="5" name="Table 4"/>
          <p:cNvGraphicFramePr>
            <a:graphicFrameLocks noGrp="1"/>
          </p:cNvGraphicFramePr>
          <p:nvPr>
            <p:extLst/>
          </p:nvPr>
        </p:nvGraphicFramePr>
        <p:xfrm>
          <a:off x="48768" y="1452880"/>
          <a:ext cx="12061953" cy="5288280"/>
        </p:xfrm>
        <a:graphic>
          <a:graphicData uri="http://schemas.openxmlformats.org/drawingml/2006/table">
            <a:tbl>
              <a:tblPr firstRow="1" bandRow="1">
                <a:tableStyleId>{5C22544A-7EE6-4342-B048-85BDC9FD1C3A}</a:tableStyleId>
              </a:tblPr>
              <a:tblGrid>
                <a:gridCol w="4020651">
                  <a:extLst>
                    <a:ext uri="{9D8B030D-6E8A-4147-A177-3AD203B41FA5}">
                      <a16:colId xmlns="" xmlns:a16="http://schemas.microsoft.com/office/drawing/2014/main" val="20000"/>
                    </a:ext>
                  </a:extLst>
                </a:gridCol>
                <a:gridCol w="4020651">
                  <a:extLst>
                    <a:ext uri="{9D8B030D-6E8A-4147-A177-3AD203B41FA5}">
                      <a16:colId xmlns="" xmlns:a16="http://schemas.microsoft.com/office/drawing/2014/main" val="20001"/>
                    </a:ext>
                  </a:extLst>
                </a:gridCol>
                <a:gridCol w="4020651">
                  <a:extLst>
                    <a:ext uri="{9D8B030D-6E8A-4147-A177-3AD203B41FA5}">
                      <a16:colId xmlns="" xmlns:a16="http://schemas.microsoft.com/office/drawing/2014/main" val="20002"/>
                    </a:ext>
                  </a:extLst>
                </a:gridCol>
              </a:tblGrid>
              <a:tr h="690880">
                <a:tc>
                  <a:txBody>
                    <a:bodyPr/>
                    <a:lstStyle/>
                    <a:p>
                      <a:pPr algn="ctr"/>
                      <a:r>
                        <a:rPr lang="en-US" sz="1900" dirty="0" smtClean="0"/>
                        <a:t>Prospecting (LinkedIn, etc.)</a:t>
                      </a:r>
                      <a:endParaRPr lang="en-US" sz="1900" dirty="0"/>
                    </a:p>
                  </a:txBody>
                  <a:tcPr marL="121920" marR="121920" marT="60960" marB="60960" anchor="ctr"/>
                </a:tc>
                <a:tc>
                  <a:txBody>
                    <a:bodyPr/>
                    <a:lstStyle/>
                    <a:p>
                      <a:pPr algn="ctr"/>
                      <a:r>
                        <a:rPr lang="en-US" sz="1900" dirty="0" smtClean="0"/>
                        <a:t>List Vendor</a:t>
                      </a:r>
                      <a:endParaRPr lang="en-US" sz="1900" dirty="0"/>
                    </a:p>
                  </a:txBody>
                  <a:tcPr marL="121920" marR="121920" marT="60960" marB="60960" anchor="ctr">
                    <a:lnR w="28575" cap="flat" cmpd="sng" algn="ctr">
                      <a:solidFill>
                        <a:srgbClr val="C00000"/>
                      </a:solidFill>
                      <a:prstDash val="solid"/>
                      <a:round/>
                      <a:headEnd type="none" w="med" len="med"/>
                      <a:tailEnd type="none" w="med" len="med"/>
                    </a:lnR>
                  </a:tcPr>
                </a:tc>
                <a:tc>
                  <a:txBody>
                    <a:bodyPr/>
                    <a:lstStyle/>
                    <a:p>
                      <a:pPr algn="ctr"/>
                      <a:r>
                        <a:rPr lang="en-US" sz="1900" dirty="0" smtClean="0"/>
                        <a:t>Subscription</a:t>
                      </a:r>
                      <a:r>
                        <a:rPr lang="en-US" sz="1900" baseline="0" dirty="0" smtClean="0"/>
                        <a:t> Service:</a:t>
                      </a:r>
                    </a:p>
                    <a:p>
                      <a:pPr algn="ctr"/>
                      <a:r>
                        <a:rPr lang="en-US" sz="1900" baseline="0" dirty="0" err="1" smtClean="0"/>
                        <a:t>DiscoverOrg</a:t>
                      </a:r>
                      <a:endParaRPr lang="en-US" sz="1900" dirty="0"/>
                    </a:p>
                  </a:txBody>
                  <a:tcPr marL="121920" marR="121920" marT="60960" marB="60960"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tcPr>
                </a:tc>
                <a:extLst>
                  <a:ext uri="{0D108BD9-81ED-4DB2-BD59-A6C34878D82A}">
                    <a16:rowId xmlns="" xmlns:a16="http://schemas.microsoft.com/office/drawing/2014/main" val="10000"/>
                  </a:ext>
                </a:extLst>
              </a:tr>
              <a:tr h="2397760">
                <a:tc>
                  <a:txBody>
                    <a:bodyPr/>
                    <a:lstStyle/>
                    <a:p>
                      <a:pPr marL="285750" indent="-285750">
                        <a:buFont typeface="Arial" pitchFamily="34" charset="0"/>
                        <a:buChar char="•"/>
                      </a:pPr>
                      <a:r>
                        <a:rPr lang="en-US" sz="1900" dirty="0" smtClean="0"/>
                        <a:t>Can be cheap</a:t>
                      </a:r>
                      <a:r>
                        <a:rPr lang="en-US" sz="1900" baseline="0" dirty="0" smtClean="0"/>
                        <a:t> depending on services purchased</a:t>
                      </a:r>
                    </a:p>
                    <a:p>
                      <a:pPr marL="285750" indent="-285750">
                        <a:buFont typeface="Arial" pitchFamily="34" charset="0"/>
                        <a:buChar char="•"/>
                      </a:pPr>
                      <a:r>
                        <a:rPr lang="en-US" sz="1900" baseline="0" dirty="0" smtClean="0"/>
                        <a:t>Very clean data (self-updated)</a:t>
                      </a:r>
                    </a:p>
                    <a:p>
                      <a:pPr marL="285750" indent="-285750">
                        <a:buFont typeface="Arial" pitchFamily="34" charset="0"/>
                        <a:buChar char="•"/>
                      </a:pPr>
                      <a:endParaRPr lang="en-US" sz="1900" dirty="0"/>
                    </a:p>
                  </a:txBody>
                  <a:tcPr marL="121920" marR="121920" marT="60960" marB="60960"/>
                </a:tc>
                <a:tc>
                  <a:txBody>
                    <a:bodyPr/>
                    <a:lstStyle/>
                    <a:p>
                      <a:pPr marL="285750" indent="-285750">
                        <a:buFont typeface="Arial" pitchFamily="34" charset="0"/>
                        <a:buChar char="•"/>
                      </a:pPr>
                      <a:r>
                        <a:rPr lang="en-US" sz="1900" dirty="0" smtClean="0"/>
                        <a:t>Can be cheap</a:t>
                      </a:r>
                    </a:p>
                    <a:p>
                      <a:pPr marL="285750" indent="-285750">
                        <a:buFont typeface="Arial" pitchFamily="34" charset="0"/>
                        <a:buChar char="•"/>
                      </a:pPr>
                      <a:r>
                        <a:rPr lang="en-US" sz="1900" dirty="0" smtClean="0"/>
                        <a:t>Leads available in</a:t>
                      </a:r>
                      <a:r>
                        <a:rPr lang="en-US" sz="1900" baseline="0" dirty="0" smtClean="0"/>
                        <a:t> massive quantities</a:t>
                      </a:r>
                    </a:p>
                    <a:p>
                      <a:pPr marL="285750" indent="-285750">
                        <a:buFont typeface="Arial" pitchFamily="34" charset="0"/>
                        <a:buChar char="•"/>
                      </a:pPr>
                      <a:r>
                        <a:rPr lang="en-US" sz="1900" baseline="0" dirty="0" smtClean="0"/>
                        <a:t>Broad company coverage (millions of companies)</a:t>
                      </a:r>
                    </a:p>
                    <a:p>
                      <a:pPr marL="742950" lvl="1" indent="-285750">
                        <a:buFont typeface="Arial" pitchFamily="34" charset="0"/>
                        <a:buChar char="•"/>
                      </a:pPr>
                      <a:r>
                        <a:rPr lang="en-US" sz="1900" baseline="0" dirty="0" smtClean="0"/>
                        <a:t>Data aggregated using crowd sourcing, web scraping, etc.</a:t>
                      </a:r>
                      <a:endParaRPr lang="en-US" sz="1900" dirty="0"/>
                    </a:p>
                  </a:txBody>
                  <a:tcPr marL="121920" marR="121920" marT="60960" marB="60960">
                    <a:lnR w="28575" cap="flat" cmpd="sng" algn="ctr">
                      <a:solidFill>
                        <a:srgbClr val="C00000"/>
                      </a:solidFill>
                      <a:prstDash val="solid"/>
                      <a:round/>
                      <a:headEnd type="none" w="med" len="med"/>
                      <a:tailEnd type="none" w="med" len="med"/>
                    </a:lnR>
                  </a:tcPr>
                </a:tc>
                <a:tc>
                  <a:txBody>
                    <a:bodyPr/>
                    <a:lstStyle/>
                    <a:p>
                      <a:pPr marL="285750" indent="-285750">
                        <a:buFont typeface="Arial" pitchFamily="34" charset="0"/>
                        <a:buChar char="•"/>
                      </a:pPr>
                      <a:r>
                        <a:rPr lang="en-US" sz="1900" dirty="0" smtClean="0"/>
                        <a:t>Very</a:t>
                      </a:r>
                      <a:r>
                        <a:rPr lang="en-US" sz="1900" baseline="0" dirty="0" smtClean="0"/>
                        <a:t> clean data</a:t>
                      </a:r>
                    </a:p>
                    <a:p>
                      <a:pPr marL="742950" lvl="1" indent="-285750">
                        <a:buFont typeface="Arial" pitchFamily="34" charset="0"/>
                        <a:buChar char="•"/>
                      </a:pPr>
                      <a:r>
                        <a:rPr lang="en-US" sz="1900" dirty="0" smtClean="0"/>
                        <a:t>Updated </a:t>
                      </a:r>
                      <a:r>
                        <a:rPr lang="en-US" sz="1900" baseline="0" dirty="0" smtClean="0"/>
                        <a:t>via cold calling so low bad data rate</a:t>
                      </a:r>
                    </a:p>
                    <a:p>
                      <a:pPr marL="285750" indent="-285750">
                        <a:buFont typeface="Arial" pitchFamily="34" charset="0"/>
                        <a:buChar char="•"/>
                      </a:pPr>
                      <a:r>
                        <a:rPr lang="en-US" sz="1900" baseline="0" dirty="0" smtClean="0"/>
                        <a:t>Focus on IT sector</a:t>
                      </a:r>
                    </a:p>
                    <a:p>
                      <a:pPr marL="285750" indent="-285750">
                        <a:buFont typeface="Arial" pitchFamily="34" charset="0"/>
                        <a:buChar char="•"/>
                      </a:pPr>
                      <a:r>
                        <a:rPr lang="en-US" sz="1900" baseline="0" dirty="0" smtClean="0"/>
                        <a:t>Deep information on role, org chart, etc.</a:t>
                      </a:r>
                    </a:p>
                    <a:p>
                      <a:pPr marL="285750" indent="-285750">
                        <a:buFont typeface="Arial" pitchFamily="34" charset="0"/>
                        <a:buChar char="•"/>
                      </a:pPr>
                      <a:r>
                        <a:rPr lang="en-US" sz="1900" baseline="0" dirty="0" smtClean="0"/>
                        <a:t>Direct link to Salesforce</a:t>
                      </a:r>
                      <a:endParaRPr lang="en-US" sz="1900" dirty="0"/>
                    </a:p>
                  </a:txBody>
                  <a:tcPr marL="121920" marR="121920" marT="60960" marB="60960">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tcPr>
                </a:tc>
                <a:extLst>
                  <a:ext uri="{0D108BD9-81ED-4DB2-BD59-A6C34878D82A}">
                    <a16:rowId xmlns="" xmlns:a16="http://schemas.microsoft.com/office/drawing/2014/main" val="10001"/>
                  </a:ext>
                </a:extLst>
              </a:tr>
              <a:tr h="2113280">
                <a:tc>
                  <a:txBody>
                    <a:bodyPr/>
                    <a:lstStyle/>
                    <a:p>
                      <a:pPr marL="285750" indent="-285750">
                        <a:buFont typeface="Arial" pitchFamily="34" charset="0"/>
                        <a:buChar char="•"/>
                      </a:pPr>
                      <a:r>
                        <a:rPr lang="en-US" sz="1900" dirty="0" smtClean="0"/>
                        <a:t>Rarely</a:t>
                      </a:r>
                      <a:r>
                        <a:rPr lang="en-US" sz="1900" baseline="0" dirty="0" smtClean="0"/>
                        <a:t> provides email addresses or phone numbers</a:t>
                      </a:r>
                    </a:p>
                    <a:p>
                      <a:pPr marL="285750" indent="-285750">
                        <a:buFont typeface="Arial" pitchFamily="34" charset="0"/>
                        <a:buChar char="•"/>
                      </a:pPr>
                      <a:r>
                        <a:rPr lang="en-US" sz="1900" baseline="0" dirty="0" smtClean="0"/>
                        <a:t>Company data is limited</a:t>
                      </a:r>
                      <a:endParaRPr lang="en-US" sz="1900" dirty="0"/>
                    </a:p>
                  </a:txBody>
                  <a:tcPr marL="121920" marR="121920" marT="60960" marB="60960"/>
                </a:tc>
                <a:tc>
                  <a:txBody>
                    <a:bodyPr/>
                    <a:lstStyle/>
                    <a:p>
                      <a:pPr marL="285750" indent="-285750">
                        <a:buFont typeface="Arial" pitchFamily="34" charset="0"/>
                        <a:buChar char="•"/>
                      </a:pPr>
                      <a:r>
                        <a:rPr lang="en-US" sz="1900" dirty="0" smtClean="0"/>
                        <a:t>Quality is usually</a:t>
                      </a:r>
                      <a:r>
                        <a:rPr lang="en-US" sz="1900" baseline="0" dirty="0" smtClean="0"/>
                        <a:t> bad</a:t>
                      </a:r>
                    </a:p>
                    <a:p>
                      <a:pPr marL="742950" lvl="1" indent="-285750">
                        <a:buFont typeface="Arial" pitchFamily="34" charset="0"/>
                        <a:buChar char="•"/>
                      </a:pPr>
                      <a:r>
                        <a:rPr lang="en-US" sz="1900" baseline="0" dirty="0" smtClean="0"/>
                        <a:t>IT employees switch companies often</a:t>
                      </a:r>
                    </a:p>
                    <a:p>
                      <a:pPr marL="742950" lvl="1" indent="-285750">
                        <a:buFont typeface="Arial" pitchFamily="34" charset="0"/>
                        <a:buChar char="•"/>
                      </a:pPr>
                      <a:r>
                        <a:rPr lang="en-US" sz="1900" baseline="0" dirty="0" smtClean="0"/>
                        <a:t>Data gets stale quickly</a:t>
                      </a:r>
                    </a:p>
                    <a:p>
                      <a:pPr marL="285750" indent="-285750">
                        <a:buFont typeface="Arial" pitchFamily="34" charset="0"/>
                        <a:buChar char="•"/>
                      </a:pPr>
                      <a:r>
                        <a:rPr lang="en-US" sz="1900" baseline="0" dirty="0" smtClean="0"/>
                        <a:t>Very limited information on role (title is not sufficient for our needs)</a:t>
                      </a:r>
                      <a:endParaRPr lang="en-US" sz="1900" dirty="0"/>
                    </a:p>
                  </a:txBody>
                  <a:tcPr marL="121920" marR="121920" marT="60960" marB="60960">
                    <a:lnR w="28575" cap="flat" cmpd="sng" algn="ctr">
                      <a:solidFill>
                        <a:srgbClr val="C00000"/>
                      </a:solidFill>
                      <a:prstDash val="solid"/>
                      <a:round/>
                      <a:headEnd type="none" w="med" len="med"/>
                      <a:tailEnd type="none" w="med" len="med"/>
                    </a:lnR>
                  </a:tcPr>
                </a:tc>
                <a:tc>
                  <a:txBody>
                    <a:bodyPr/>
                    <a:lstStyle/>
                    <a:p>
                      <a:pPr marL="285750" indent="-285750">
                        <a:buFont typeface="Arial" pitchFamily="34" charset="0"/>
                        <a:buChar char="•"/>
                      </a:pPr>
                      <a:r>
                        <a:rPr lang="en-US" sz="1900" dirty="0" smtClean="0"/>
                        <a:t>Expensive</a:t>
                      </a:r>
                    </a:p>
                    <a:p>
                      <a:pPr marL="285750" indent="-285750">
                        <a:buFont typeface="Arial" pitchFamily="34" charset="0"/>
                        <a:buChar char="•"/>
                      </a:pPr>
                      <a:r>
                        <a:rPr lang="en-US" sz="1900" dirty="0" smtClean="0"/>
                        <a:t>Limited</a:t>
                      </a:r>
                      <a:r>
                        <a:rPr lang="en-US" sz="1900" baseline="0" dirty="0" smtClean="0"/>
                        <a:t> account coverage (top ~15K companies in the US/Canada)</a:t>
                      </a:r>
                      <a:endParaRPr lang="en-US" sz="1900" dirty="0"/>
                    </a:p>
                  </a:txBody>
                  <a:tcPr marL="121920" marR="121920" marT="60960" marB="60960">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B w="28575" cap="flat" cmpd="sng" algn="ctr">
                      <a:solidFill>
                        <a:srgbClr val="C00000"/>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661384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DiscoverOrg</a:t>
            </a:r>
            <a:r>
              <a:rPr lang="en-US" dirty="0" smtClean="0"/>
              <a:t>?</a:t>
            </a:r>
            <a:endParaRPr lang="en-US" dirty="0"/>
          </a:p>
        </p:txBody>
      </p:sp>
      <p:sp>
        <p:nvSpPr>
          <p:cNvPr id="6" name="TextBox 5"/>
          <p:cNvSpPr txBox="1"/>
          <p:nvPr/>
        </p:nvSpPr>
        <p:spPr>
          <a:xfrm>
            <a:off x="5604624" y="1465627"/>
            <a:ext cx="6550429" cy="5180072"/>
          </a:xfrm>
          <a:prstGeom prst="rect">
            <a:avLst/>
          </a:prstGeom>
          <a:noFill/>
        </p:spPr>
        <p:txBody>
          <a:bodyPr wrap="square" rtlCol="0">
            <a:spAutoFit/>
          </a:bodyPr>
          <a:lstStyle/>
          <a:p>
            <a:pPr marL="380990" indent="-380990">
              <a:spcAft>
                <a:spcPts val="800"/>
              </a:spcAft>
              <a:buFont typeface="Arial" pitchFamily="34" charset="0"/>
              <a:buChar char="•"/>
            </a:pPr>
            <a:r>
              <a:rPr lang="en-US" sz="2133" dirty="0">
                <a:solidFill>
                  <a:prstClr val="black"/>
                </a:solidFill>
              </a:rPr>
              <a:t>Company profile service purchased on subscription</a:t>
            </a:r>
          </a:p>
          <a:p>
            <a:pPr marL="380990" indent="-380990">
              <a:spcAft>
                <a:spcPts val="800"/>
              </a:spcAft>
              <a:buFont typeface="Arial" pitchFamily="34" charset="0"/>
              <a:buChar char="•"/>
            </a:pPr>
            <a:r>
              <a:rPr lang="en-US" sz="2133" dirty="0">
                <a:solidFill>
                  <a:prstClr val="black"/>
                </a:solidFill>
              </a:rPr>
              <a:t>Data aggregated by team of managers who call covered companies every 90 days</a:t>
            </a:r>
          </a:p>
          <a:p>
            <a:pPr marL="380990" indent="-380990">
              <a:spcAft>
                <a:spcPts val="800"/>
              </a:spcAft>
              <a:buFont typeface="Arial" pitchFamily="34" charset="0"/>
              <a:buChar char="•"/>
            </a:pPr>
            <a:r>
              <a:rPr lang="en-US" sz="2133" dirty="0">
                <a:solidFill>
                  <a:prstClr val="black"/>
                </a:solidFill>
              </a:rPr>
              <a:t>Track information on:</a:t>
            </a:r>
          </a:p>
          <a:p>
            <a:pPr marL="990575" lvl="1" indent="-380990">
              <a:spcAft>
                <a:spcPts val="800"/>
              </a:spcAft>
              <a:buFont typeface="Arial" pitchFamily="34" charset="0"/>
              <a:buChar char="•"/>
            </a:pPr>
            <a:r>
              <a:rPr lang="en-US" sz="2133" dirty="0">
                <a:solidFill>
                  <a:prstClr val="black"/>
                </a:solidFill>
              </a:rPr>
              <a:t>Basics (name, title, company)</a:t>
            </a:r>
          </a:p>
          <a:p>
            <a:pPr marL="990575" lvl="1" indent="-380990">
              <a:spcAft>
                <a:spcPts val="800"/>
              </a:spcAft>
              <a:buFont typeface="Arial" pitchFamily="34" charset="0"/>
              <a:buChar char="•"/>
            </a:pPr>
            <a:r>
              <a:rPr lang="en-US" sz="2133" dirty="0">
                <a:solidFill>
                  <a:prstClr val="black"/>
                </a:solidFill>
              </a:rPr>
              <a:t>Company demographics (employees, revenue, IT employees, IT budget)</a:t>
            </a:r>
          </a:p>
          <a:p>
            <a:pPr marL="990575" lvl="1" indent="-380990">
              <a:spcAft>
                <a:spcPts val="800"/>
              </a:spcAft>
              <a:buFont typeface="Arial" pitchFamily="34" charset="0"/>
              <a:buChar char="•"/>
            </a:pPr>
            <a:r>
              <a:rPr lang="en-US" sz="2133" dirty="0">
                <a:solidFill>
                  <a:prstClr val="black"/>
                </a:solidFill>
              </a:rPr>
              <a:t>Org chart</a:t>
            </a:r>
          </a:p>
          <a:p>
            <a:pPr marL="990575" lvl="1" indent="-380990">
              <a:spcAft>
                <a:spcPts val="800"/>
              </a:spcAft>
              <a:buFont typeface="Arial" pitchFamily="34" charset="0"/>
              <a:buChar char="•"/>
            </a:pPr>
            <a:r>
              <a:rPr lang="en-US" sz="2133" dirty="0">
                <a:solidFill>
                  <a:prstClr val="black"/>
                </a:solidFill>
              </a:rPr>
              <a:t>Contact role and technology responsibilities</a:t>
            </a:r>
          </a:p>
          <a:p>
            <a:pPr marL="990575" lvl="1" indent="-380990">
              <a:spcAft>
                <a:spcPts val="800"/>
              </a:spcAft>
              <a:buFont typeface="Arial" pitchFamily="34" charset="0"/>
              <a:buChar char="•"/>
            </a:pPr>
            <a:r>
              <a:rPr lang="en-US" sz="2133" dirty="0">
                <a:solidFill>
                  <a:prstClr val="black"/>
                </a:solidFill>
              </a:rPr>
              <a:t>Company technologies utilized</a:t>
            </a:r>
          </a:p>
          <a:p>
            <a:pPr marL="380990" indent="-380990">
              <a:spcAft>
                <a:spcPts val="800"/>
              </a:spcAft>
              <a:buFont typeface="Arial" pitchFamily="34" charset="0"/>
              <a:buChar char="•"/>
            </a:pPr>
            <a:r>
              <a:rPr lang="en-US" sz="2133" dirty="0">
                <a:solidFill>
                  <a:prstClr val="black"/>
                </a:solidFill>
              </a:rPr>
              <a:t>Direct import link to Salesforce</a:t>
            </a:r>
          </a:p>
        </p:txBody>
      </p:sp>
      <p:pic>
        <p:nvPicPr>
          <p:cNvPr id="3" name="Picture 2" descr="http://www.aa-isp.org/filesView/DiscoverOrg%20new%20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87" y="2791189"/>
            <a:ext cx="5394037" cy="211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005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Information to Prepare</a:t>
            </a:r>
            <a:endParaRPr lang="en-US" dirty="0"/>
          </a:p>
        </p:txBody>
      </p:sp>
      <p:sp>
        <p:nvSpPr>
          <p:cNvPr id="3" name="Content Placeholder 2"/>
          <p:cNvSpPr>
            <a:spLocks noGrp="1"/>
          </p:cNvSpPr>
          <p:nvPr>
            <p:ph idx="1"/>
          </p:nvPr>
        </p:nvSpPr>
        <p:spPr/>
        <p:txBody>
          <a:bodyPr>
            <a:normAutofit/>
          </a:bodyPr>
          <a:lstStyle/>
          <a:p>
            <a:r>
              <a:rPr lang="en-US" dirty="0" smtClean="0"/>
              <a:t>Company Information</a:t>
            </a:r>
          </a:p>
          <a:p>
            <a:pPr lvl="1"/>
            <a:r>
              <a:rPr lang="en-US" dirty="0" smtClean="0"/>
              <a:t>Including Use Cases / Metrics </a:t>
            </a:r>
          </a:p>
          <a:p>
            <a:r>
              <a:rPr lang="en-US" dirty="0"/>
              <a:t>Account Mapping </a:t>
            </a:r>
            <a:endParaRPr lang="en-US" dirty="0" smtClean="0"/>
          </a:p>
          <a:p>
            <a:r>
              <a:rPr lang="en-US" dirty="0" smtClean="0"/>
              <a:t>IT Department Staff Mapping </a:t>
            </a:r>
          </a:p>
          <a:p>
            <a:r>
              <a:rPr lang="en-US" dirty="0" smtClean="0"/>
              <a:t>Direct Dials and Emails </a:t>
            </a:r>
          </a:p>
          <a:p>
            <a:r>
              <a:rPr lang="en-US" dirty="0" smtClean="0"/>
              <a:t>Scope of IT Environment</a:t>
            </a:r>
          </a:p>
          <a:p>
            <a:r>
              <a:rPr lang="en-US" dirty="0" smtClean="0"/>
              <a:t>Partner Information </a:t>
            </a:r>
          </a:p>
          <a:p>
            <a:r>
              <a:rPr lang="en-US" dirty="0" smtClean="0"/>
              <a:t>Prior VMTurbo Engagements </a:t>
            </a:r>
          </a:p>
          <a:p>
            <a:endParaRPr lang="en-US" dirty="0"/>
          </a:p>
        </p:txBody>
      </p:sp>
    </p:spTree>
    <p:extLst>
      <p:ext uri="{BB962C8B-B14F-4D97-AF65-F5344CB8AC3E}">
        <p14:creationId xmlns:p14="http://schemas.microsoft.com/office/powerpoint/2010/main" val="18174439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
            <a:ext cx="12192000" cy="1325563"/>
          </a:xfrm>
        </p:spPr>
        <p:txBody>
          <a:bodyPr>
            <a:normAutofit/>
          </a:bodyPr>
          <a:lstStyle/>
          <a:p>
            <a:pPr algn="ctr"/>
            <a:r>
              <a:rPr lang="en-US" dirty="0" smtClean="0"/>
              <a:t>Home page allows users to search companies </a:t>
            </a:r>
            <a:br>
              <a:rPr lang="en-US" dirty="0" smtClean="0"/>
            </a:br>
            <a:r>
              <a:rPr lang="en-US" dirty="0" smtClean="0"/>
              <a:t>or contacts based on a variety of variables</a:t>
            </a:r>
            <a:endParaRPr lang="en-US" dirty="0"/>
          </a:p>
        </p:txBody>
      </p:sp>
      <p:sp>
        <p:nvSpPr>
          <p:cNvPr id="6" name="TextBox 5"/>
          <p:cNvSpPr txBox="1"/>
          <p:nvPr/>
        </p:nvSpPr>
        <p:spPr>
          <a:xfrm>
            <a:off x="697317" y="1439230"/>
            <a:ext cx="3342640" cy="4606389"/>
          </a:xfrm>
          <a:prstGeom prst="rect">
            <a:avLst/>
          </a:prstGeom>
          <a:noFill/>
        </p:spPr>
        <p:txBody>
          <a:bodyPr wrap="square" rtlCol="0">
            <a:spAutoFit/>
          </a:bodyPr>
          <a:lstStyle/>
          <a:p>
            <a:pPr marL="380990" indent="-380990">
              <a:spcAft>
                <a:spcPts val="800"/>
              </a:spcAft>
              <a:buFont typeface="Arial" pitchFamily="34" charset="0"/>
              <a:buChar char="•"/>
            </a:pPr>
            <a:r>
              <a:rPr lang="en-US" sz="2400" dirty="0">
                <a:solidFill>
                  <a:prstClr val="black"/>
                </a:solidFill>
              </a:rPr>
              <a:t>Industry</a:t>
            </a:r>
          </a:p>
          <a:p>
            <a:pPr marL="380990" indent="-380990">
              <a:spcAft>
                <a:spcPts val="800"/>
              </a:spcAft>
              <a:buFont typeface="Arial" pitchFamily="34" charset="0"/>
              <a:buChar char="•"/>
            </a:pPr>
            <a:r>
              <a:rPr lang="en-US" sz="2400" dirty="0">
                <a:solidFill>
                  <a:prstClr val="black"/>
                </a:solidFill>
              </a:rPr>
              <a:t>Technologies utilized</a:t>
            </a:r>
          </a:p>
          <a:p>
            <a:pPr marL="380990" indent="-380990">
              <a:spcAft>
                <a:spcPts val="800"/>
              </a:spcAft>
              <a:buFont typeface="Arial" pitchFamily="34" charset="0"/>
              <a:buChar char="•"/>
            </a:pPr>
            <a:r>
              <a:rPr lang="en-US" sz="2400" dirty="0">
                <a:solidFill>
                  <a:prstClr val="black"/>
                </a:solidFill>
              </a:rPr>
              <a:t>Seniority level</a:t>
            </a:r>
          </a:p>
          <a:p>
            <a:pPr marL="380990" indent="-380990">
              <a:spcAft>
                <a:spcPts val="800"/>
              </a:spcAft>
              <a:buFont typeface="Arial" pitchFamily="34" charset="0"/>
              <a:buChar char="•"/>
            </a:pPr>
            <a:r>
              <a:rPr lang="en-US" sz="2400" dirty="0">
                <a:solidFill>
                  <a:prstClr val="black"/>
                </a:solidFill>
              </a:rPr>
              <a:t>Job function</a:t>
            </a:r>
          </a:p>
          <a:p>
            <a:pPr marL="380990" indent="-380990">
              <a:spcAft>
                <a:spcPts val="800"/>
              </a:spcAft>
              <a:buFont typeface="Arial" pitchFamily="34" charset="0"/>
              <a:buChar char="•"/>
            </a:pPr>
            <a:r>
              <a:rPr lang="en-US" sz="2400" dirty="0">
                <a:solidFill>
                  <a:prstClr val="black"/>
                </a:solidFill>
              </a:rPr>
              <a:t>State</a:t>
            </a:r>
          </a:p>
          <a:p>
            <a:pPr marL="380990" indent="-380990">
              <a:spcAft>
                <a:spcPts val="800"/>
              </a:spcAft>
              <a:buFont typeface="Arial" pitchFamily="34" charset="0"/>
              <a:buChar char="•"/>
            </a:pPr>
            <a:r>
              <a:rPr lang="en-US" sz="2400" dirty="0">
                <a:solidFill>
                  <a:prstClr val="black"/>
                </a:solidFill>
              </a:rPr>
              <a:t>Metro area</a:t>
            </a:r>
          </a:p>
          <a:p>
            <a:pPr marL="380990" indent="-380990">
              <a:spcAft>
                <a:spcPts val="800"/>
              </a:spcAft>
              <a:buFont typeface="Arial" pitchFamily="34" charset="0"/>
              <a:buChar char="•"/>
            </a:pPr>
            <a:r>
              <a:rPr lang="en-US" sz="2400" dirty="0">
                <a:solidFill>
                  <a:prstClr val="black"/>
                </a:solidFill>
              </a:rPr>
              <a:t>Area code</a:t>
            </a:r>
          </a:p>
          <a:p>
            <a:pPr marL="380990" indent="-380990">
              <a:spcAft>
                <a:spcPts val="800"/>
              </a:spcAft>
              <a:buFont typeface="Arial" pitchFamily="34" charset="0"/>
              <a:buChar char="•"/>
            </a:pPr>
            <a:r>
              <a:rPr lang="en-US" sz="2400" dirty="0">
                <a:solidFill>
                  <a:prstClr val="black"/>
                </a:solidFill>
              </a:rPr>
              <a:t>Keywords</a:t>
            </a:r>
          </a:p>
          <a:p>
            <a:pPr marL="380990" indent="-380990">
              <a:spcAft>
                <a:spcPts val="800"/>
              </a:spcAft>
              <a:buFont typeface="Arial" pitchFamily="34" charset="0"/>
              <a:buChar char="•"/>
            </a:pPr>
            <a:r>
              <a:rPr lang="en-US" sz="2400" dirty="0">
                <a:solidFill>
                  <a:prstClr val="black"/>
                </a:solidFill>
              </a:rPr>
              <a:t>Etc.</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3853013" y="1439230"/>
            <a:ext cx="8338987" cy="5517133"/>
          </a:xfrm>
          <a:prstGeom prst="rect">
            <a:avLst/>
          </a:prstGeom>
        </p:spPr>
      </p:pic>
    </p:spTree>
    <p:extLst>
      <p:ext uri="{BB962C8B-B14F-4D97-AF65-F5344CB8AC3E}">
        <p14:creationId xmlns:p14="http://schemas.microsoft.com/office/powerpoint/2010/main" val="89308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210945" cy="1560576"/>
          </a:xfrm>
        </p:spPr>
        <p:txBody>
          <a:bodyPr/>
          <a:lstStyle/>
          <a:p>
            <a:pPr algn="ctr"/>
            <a:r>
              <a:rPr lang="en-US" dirty="0" smtClean="0"/>
              <a:t>Account View </a:t>
            </a:r>
            <a:endParaRPr lang="en-US" dirty="0"/>
          </a:p>
        </p:txBody>
      </p:sp>
      <p:pic>
        <p:nvPicPr>
          <p:cNvPr id="6" name="Picture 5"/>
          <p:cNvPicPr>
            <a:picLocks noChangeAspect="1"/>
          </p:cNvPicPr>
          <p:nvPr/>
        </p:nvPicPr>
        <p:blipFill>
          <a:blip r:embed="rId3"/>
          <a:stretch>
            <a:fillRect/>
          </a:stretch>
        </p:blipFill>
        <p:spPr>
          <a:xfrm>
            <a:off x="0" y="1624853"/>
            <a:ext cx="12192000" cy="5098273"/>
          </a:xfrm>
          <a:prstGeom prst="rect">
            <a:avLst/>
          </a:prstGeom>
        </p:spPr>
      </p:pic>
    </p:spTree>
    <p:extLst>
      <p:ext uri="{BB962C8B-B14F-4D97-AF65-F5344CB8AC3E}">
        <p14:creationId xmlns:p14="http://schemas.microsoft.com/office/powerpoint/2010/main" val="2672434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821"/>
            <a:ext cx="12192000" cy="1325563"/>
          </a:xfrm>
        </p:spPr>
        <p:txBody>
          <a:bodyPr/>
          <a:lstStyle/>
          <a:p>
            <a:pPr algn="ctr"/>
            <a:r>
              <a:rPr lang="en-US" dirty="0" smtClean="0"/>
              <a:t>Current Vendor Technologies </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13792" y="1776985"/>
            <a:ext cx="11996929" cy="4995124"/>
          </a:xfrm>
          <a:prstGeom prst="rect">
            <a:avLst/>
          </a:prstGeom>
        </p:spPr>
      </p:pic>
    </p:spTree>
    <p:extLst>
      <p:ext uri="{BB962C8B-B14F-4D97-AF65-F5344CB8AC3E}">
        <p14:creationId xmlns:p14="http://schemas.microsoft.com/office/powerpoint/2010/main" val="338121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749"/>
            <a:ext cx="12192000" cy="1325563"/>
          </a:xfrm>
        </p:spPr>
        <p:txBody>
          <a:bodyPr>
            <a:normAutofit/>
          </a:bodyPr>
          <a:lstStyle/>
          <a:p>
            <a:pPr algn="ctr"/>
            <a:r>
              <a:rPr lang="en-US" dirty="0" smtClean="0"/>
              <a:t>Real-Time Triggers provide email updates on recent CIO moves and current IT projects</a:t>
            </a:r>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1560576"/>
            <a:ext cx="12210947" cy="5128816"/>
          </a:xfrm>
          <a:prstGeom prst="rect">
            <a:avLst/>
          </a:prstGeom>
        </p:spPr>
      </p:pic>
    </p:spTree>
    <p:extLst>
      <p:ext uri="{BB962C8B-B14F-4D97-AF65-F5344CB8AC3E}">
        <p14:creationId xmlns:p14="http://schemas.microsoft.com/office/powerpoint/2010/main" val="32192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904412"/>
            <a:ext cx="12192000" cy="5098273"/>
          </a:xfrm>
          <a:prstGeom prst="rect">
            <a:avLst/>
          </a:prstGeom>
        </p:spPr>
      </p:pic>
      <p:sp>
        <p:nvSpPr>
          <p:cNvPr id="4" name="Rectangle 3"/>
          <p:cNvSpPr/>
          <p:nvPr/>
        </p:nvSpPr>
        <p:spPr>
          <a:xfrm>
            <a:off x="7647710" y="1126838"/>
            <a:ext cx="1293089" cy="7204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2656826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092" y="177556"/>
            <a:ext cx="10515600" cy="1325563"/>
          </a:xfrm>
        </p:spPr>
        <p:txBody>
          <a:bodyPr>
            <a:normAutofit/>
          </a:bodyPr>
          <a:lstStyle/>
          <a:p>
            <a:r>
              <a:rPr lang="en-US" dirty="0" smtClean="0"/>
              <a:t>Org Chart gives more detailed information on their IT infrastructure…</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76833" y="1735763"/>
            <a:ext cx="10055097" cy="5122237"/>
          </a:xfrm>
          <a:prstGeom prst="rect">
            <a:avLst/>
          </a:prstGeom>
        </p:spPr>
      </p:pic>
    </p:spTree>
    <p:extLst>
      <p:ext uri="{BB962C8B-B14F-4D97-AF65-F5344CB8AC3E}">
        <p14:creationId xmlns:p14="http://schemas.microsoft.com/office/powerpoint/2010/main" val="20892472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680"/>
          <a:stretch/>
        </p:blipFill>
        <p:spPr>
          <a:xfrm>
            <a:off x="617728" y="1052945"/>
            <a:ext cx="11037824" cy="5805055"/>
          </a:xfrm>
          <a:prstGeom prst="rect">
            <a:avLst/>
          </a:prstGeom>
        </p:spPr>
      </p:pic>
      <p:sp>
        <p:nvSpPr>
          <p:cNvPr id="2" name="TextBox 1"/>
          <p:cNvSpPr txBox="1"/>
          <p:nvPr/>
        </p:nvSpPr>
        <p:spPr>
          <a:xfrm>
            <a:off x="0" y="-14138"/>
            <a:ext cx="12192000" cy="666786"/>
          </a:xfrm>
          <a:prstGeom prst="rect">
            <a:avLst/>
          </a:prstGeom>
          <a:noFill/>
        </p:spPr>
        <p:txBody>
          <a:bodyPr wrap="square" rtlCol="0">
            <a:spAutoFit/>
          </a:bodyPr>
          <a:lstStyle/>
          <a:p>
            <a:pPr algn="ctr"/>
            <a:r>
              <a:rPr lang="en-US" sz="3733" dirty="0">
                <a:solidFill>
                  <a:prstClr val="black"/>
                </a:solidFill>
              </a:rPr>
              <a:t>...and indicates who the primary stakeholders are </a:t>
            </a:r>
          </a:p>
        </p:txBody>
      </p:sp>
      <p:pic>
        <p:nvPicPr>
          <p:cNvPr id="5" name="Picture 4"/>
          <p:cNvPicPr>
            <a:picLocks noChangeAspect="1"/>
          </p:cNvPicPr>
          <p:nvPr/>
        </p:nvPicPr>
        <p:blipFill rotWithShape="1">
          <a:blip r:embed="rId2"/>
          <a:srcRect b="94570"/>
          <a:stretch/>
        </p:blipFill>
        <p:spPr>
          <a:xfrm>
            <a:off x="617728" y="683488"/>
            <a:ext cx="11037824" cy="369456"/>
          </a:xfrm>
          <a:prstGeom prst="rect">
            <a:avLst/>
          </a:prstGeom>
        </p:spPr>
      </p:pic>
    </p:spTree>
    <p:extLst>
      <p:ext uri="{BB962C8B-B14F-4D97-AF65-F5344CB8AC3E}">
        <p14:creationId xmlns:p14="http://schemas.microsoft.com/office/powerpoint/2010/main" val="22906540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1496"/>
            <a:ext cx="12192000" cy="6473944"/>
          </a:xfrm>
          <a:prstGeom prst="rect">
            <a:avLst/>
          </a:prstGeom>
        </p:spPr>
      </p:pic>
      <p:pic>
        <p:nvPicPr>
          <p:cNvPr id="3" name="Picture 2"/>
          <p:cNvPicPr>
            <a:picLocks noChangeAspect="1"/>
          </p:cNvPicPr>
          <p:nvPr/>
        </p:nvPicPr>
        <p:blipFill>
          <a:blip r:embed="rId3"/>
          <a:stretch>
            <a:fillRect/>
          </a:stretch>
        </p:blipFill>
        <p:spPr>
          <a:xfrm>
            <a:off x="253629" y="2898904"/>
            <a:ext cx="2963617" cy="1119128"/>
          </a:xfrm>
          <a:prstGeom prst="rect">
            <a:avLst/>
          </a:prstGeom>
        </p:spPr>
      </p:pic>
      <p:sp>
        <p:nvSpPr>
          <p:cNvPr id="4" name="Rectangle 3"/>
          <p:cNvSpPr/>
          <p:nvPr/>
        </p:nvSpPr>
        <p:spPr>
          <a:xfrm>
            <a:off x="253629" y="2892618"/>
            <a:ext cx="2963617"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6320928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Contacts are listed and can be imported directly into Salesforce </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b="18606"/>
          <a:stretch/>
        </p:blipFill>
        <p:spPr>
          <a:xfrm>
            <a:off x="1607058" y="1888954"/>
            <a:ext cx="9270492" cy="4613447"/>
          </a:xfrm>
          <a:prstGeom prst="rect">
            <a:avLst/>
          </a:prstGeom>
        </p:spPr>
      </p:pic>
      <p:sp>
        <p:nvSpPr>
          <p:cNvPr id="3" name="Rectangle 2"/>
          <p:cNvSpPr/>
          <p:nvPr/>
        </p:nvSpPr>
        <p:spPr>
          <a:xfrm>
            <a:off x="9482016" y="3219937"/>
            <a:ext cx="1256323" cy="6877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316296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93"/>
            <a:ext cx="12192000" cy="1325563"/>
          </a:xfrm>
        </p:spPr>
        <p:txBody>
          <a:bodyPr>
            <a:normAutofit/>
          </a:bodyPr>
          <a:lstStyle/>
          <a:p>
            <a:pPr algn="ctr"/>
            <a:r>
              <a:rPr lang="en-US" dirty="0" smtClean="0"/>
              <a:t>Contact detail pages provide information </a:t>
            </a:r>
            <a:br>
              <a:rPr lang="en-US" dirty="0" smtClean="0"/>
            </a:br>
            <a:r>
              <a:rPr lang="en-US" dirty="0" smtClean="0"/>
              <a:t>on role and technology responsibilities</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161800" y="1326583"/>
            <a:ext cx="11818873" cy="5405941"/>
          </a:xfrm>
          <a:prstGeom prst="rect">
            <a:avLst/>
          </a:prstGeom>
        </p:spPr>
      </p:pic>
    </p:spTree>
    <p:extLst>
      <p:ext uri="{BB962C8B-B14F-4D97-AF65-F5344CB8AC3E}">
        <p14:creationId xmlns:p14="http://schemas.microsoft.com/office/powerpoint/2010/main" val="104008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4</a:t>
            </a:fld>
            <a:endParaRPr lang="en-US" dirty="0">
              <a:solidFill>
                <a:prstClr val="black">
                  <a:tint val="75000"/>
                </a:prstClr>
              </a:solidFill>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2225616" y="28817"/>
            <a:ext cx="7332452" cy="6829183"/>
          </a:xfrm>
          <a:prstGeom prst="rect">
            <a:avLst/>
          </a:prstGeom>
        </p:spPr>
      </p:pic>
    </p:spTree>
    <p:extLst>
      <p:ext uri="{BB962C8B-B14F-4D97-AF65-F5344CB8AC3E}">
        <p14:creationId xmlns:p14="http://schemas.microsoft.com/office/powerpoint/2010/main" val="14386853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41955"/>
            <a:ext cx="6968137" cy="1325563"/>
          </a:xfrm>
        </p:spPr>
        <p:txBody>
          <a:bodyPr>
            <a:normAutofit/>
          </a:bodyPr>
          <a:lstStyle/>
          <a:p>
            <a:pPr algn="ctr"/>
            <a:r>
              <a:rPr lang="en-US" dirty="0" smtClean="0"/>
              <a:t>Steps Required to Link </a:t>
            </a:r>
            <a:br>
              <a:rPr lang="en-US" dirty="0" smtClean="0"/>
            </a:br>
            <a:r>
              <a:rPr lang="en-US" dirty="0" smtClean="0"/>
              <a:t>SFDC and </a:t>
            </a:r>
            <a:r>
              <a:rPr lang="en-US" dirty="0" err="1" smtClean="0"/>
              <a:t>DiscoverOrg</a:t>
            </a:r>
            <a:endParaRPr lang="en-US" dirty="0"/>
          </a:p>
        </p:txBody>
      </p:sp>
      <p:sp>
        <p:nvSpPr>
          <p:cNvPr id="3" name="Slide Number Placeholder 2"/>
          <p:cNvSpPr>
            <a:spLocks noGrp="1"/>
          </p:cNvSpPr>
          <p:nvPr>
            <p:ph type="sldNum" sz="quarter" idx="4294967295"/>
          </p:nvPr>
        </p:nvSpPr>
        <p:spPr>
          <a:xfrm>
            <a:off x="8698413" y="5602275"/>
            <a:ext cx="2844800" cy="365125"/>
          </a:xfrm>
          <a:prstGeom prst="rect">
            <a:avLst/>
          </a:prstGeom>
        </p:spPr>
        <p:txBody>
          <a:bodyPr/>
          <a:lstStyle/>
          <a:p>
            <a:fld id="{9EA38D87-A0D6-354B-8D7D-65440AEEAEFD}" type="slidenum">
              <a:rPr lang="en-US" smtClean="0">
                <a:solidFill>
                  <a:prstClr val="white">
                    <a:tint val="75000"/>
                  </a:prstClr>
                </a:solidFill>
              </a:rPr>
              <a:pPr/>
              <a:t>40</a:t>
            </a:fld>
            <a:endParaRPr lang="en-US">
              <a:solidFill>
                <a:prstClr val="white">
                  <a:tint val="75000"/>
                </a:prstClr>
              </a:solidFill>
            </a:endParaRPr>
          </a:p>
        </p:txBody>
      </p:sp>
      <p:sp>
        <p:nvSpPr>
          <p:cNvPr id="5" name="TextBox 4"/>
          <p:cNvSpPr txBox="1"/>
          <p:nvPr/>
        </p:nvSpPr>
        <p:spPr>
          <a:xfrm>
            <a:off x="1" y="1900734"/>
            <a:ext cx="6968137" cy="4730398"/>
          </a:xfrm>
          <a:prstGeom prst="rect">
            <a:avLst/>
          </a:prstGeom>
          <a:solidFill>
            <a:schemeClr val="tx1"/>
          </a:solidFill>
        </p:spPr>
        <p:txBody>
          <a:bodyPr wrap="square" rtlCol="0">
            <a:spAutoFit/>
          </a:bodyPr>
          <a:lstStyle/>
          <a:p>
            <a:pPr marL="457189" indent="-457189">
              <a:spcAft>
                <a:spcPts val="800"/>
              </a:spcAft>
              <a:buFont typeface="+mj-lt"/>
              <a:buAutoNum type="arabicPeriod"/>
            </a:pPr>
            <a:r>
              <a:rPr lang="en-US" sz="1867" dirty="0">
                <a:solidFill>
                  <a:prstClr val="black"/>
                </a:solidFill>
              </a:rPr>
              <a:t>Log into </a:t>
            </a:r>
            <a:r>
              <a:rPr lang="en-US" sz="1867" dirty="0" err="1">
                <a:solidFill>
                  <a:prstClr val="black"/>
                </a:solidFill>
              </a:rPr>
              <a:t>DiscoverOrg</a:t>
            </a:r>
            <a:endParaRPr lang="en-US" sz="1867" dirty="0">
              <a:solidFill>
                <a:prstClr val="black"/>
              </a:solidFill>
            </a:endParaRPr>
          </a:p>
          <a:p>
            <a:pPr marL="457189" indent="-457189">
              <a:spcAft>
                <a:spcPts val="800"/>
              </a:spcAft>
              <a:buFont typeface="+mj-lt"/>
              <a:buAutoNum type="arabicPeriod"/>
            </a:pPr>
            <a:r>
              <a:rPr lang="en-US" sz="1867" dirty="0">
                <a:solidFill>
                  <a:prstClr val="black"/>
                </a:solidFill>
              </a:rPr>
              <a:t>Hover over your name at the top right of the screen</a:t>
            </a:r>
          </a:p>
          <a:p>
            <a:pPr marL="457189" indent="-457189">
              <a:spcAft>
                <a:spcPts val="800"/>
              </a:spcAft>
              <a:buFont typeface="+mj-lt"/>
              <a:buAutoNum type="arabicPeriod"/>
            </a:pPr>
            <a:r>
              <a:rPr lang="en-US" sz="1867" dirty="0">
                <a:solidFill>
                  <a:prstClr val="black"/>
                </a:solidFill>
              </a:rPr>
              <a:t>Click Settings and the CRM Setting tab</a:t>
            </a:r>
          </a:p>
          <a:p>
            <a:pPr marL="457189" indent="-457189">
              <a:spcAft>
                <a:spcPts val="800"/>
              </a:spcAft>
              <a:buFont typeface="+mj-lt"/>
              <a:buAutoNum type="arabicPeriod"/>
            </a:pPr>
            <a:r>
              <a:rPr lang="en-US" sz="1867" dirty="0">
                <a:solidFill>
                  <a:prstClr val="black"/>
                </a:solidFill>
              </a:rPr>
              <a:t>If you don’t see the Salesforce Credentials section, we will email our rep at </a:t>
            </a:r>
            <a:r>
              <a:rPr lang="en-US" sz="1867" dirty="0" err="1">
                <a:solidFill>
                  <a:prstClr val="black"/>
                </a:solidFill>
              </a:rPr>
              <a:t>DiscoverOrg</a:t>
            </a:r>
            <a:r>
              <a:rPr lang="en-US" sz="1867" dirty="0">
                <a:solidFill>
                  <a:prstClr val="black"/>
                </a:solidFill>
              </a:rPr>
              <a:t> to reset your account so you can link to salesforce</a:t>
            </a:r>
          </a:p>
          <a:p>
            <a:pPr marL="457189" indent="-457189">
              <a:spcAft>
                <a:spcPts val="800"/>
              </a:spcAft>
              <a:buFont typeface="+mj-lt"/>
              <a:buAutoNum type="arabicPeriod"/>
            </a:pPr>
            <a:r>
              <a:rPr lang="en-US" sz="1867" dirty="0">
                <a:solidFill>
                  <a:prstClr val="black"/>
                </a:solidFill>
              </a:rPr>
              <a:t>Once the account is reset, enter your </a:t>
            </a:r>
            <a:r>
              <a:rPr lang="en-US" sz="1867" b="1" dirty="0">
                <a:solidFill>
                  <a:prstClr val="black"/>
                </a:solidFill>
              </a:rPr>
              <a:t>Salesforce username, Salesforce password, </a:t>
            </a:r>
            <a:r>
              <a:rPr lang="en-US" sz="1867" dirty="0">
                <a:solidFill>
                  <a:prstClr val="black"/>
                </a:solidFill>
              </a:rPr>
              <a:t>and</a:t>
            </a:r>
            <a:r>
              <a:rPr lang="en-US" sz="1867" b="1" dirty="0">
                <a:solidFill>
                  <a:prstClr val="black"/>
                </a:solidFill>
              </a:rPr>
              <a:t> Salesforce token</a:t>
            </a:r>
          </a:p>
          <a:p>
            <a:pPr lvl="1">
              <a:spcAft>
                <a:spcPts val="800"/>
              </a:spcAft>
            </a:pPr>
            <a:r>
              <a:rPr lang="en-US" sz="1867" dirty="0">
                <a:solidFill>
                  <a:prstClr val="black"/>
                </a:solidFill>
              </a:rPr>
              <a:t>-      To get your salesforce token, log into salesforce, click your name at the top of the screen, click Setup, My Personal Information, Reset My Security Token, Reset Security Token (your token will be emailed to you)</a:t>
            </a:r>
          </a:p>
          <a:p>
            <a:pPr marL="457189" indent="-457189">
              <a:spcAft>
                <a:spcPts val="800"/>
              </a:spcAft>
              <a:buFont typeface="+mj-lt"/>
              <a:buAutoNum type="arabicPeriod"/>
            </a:pPr>
            <a:r>
              <a:rPr lang="en-US" sz="1867" dirty="0">
                <a:solidFill>
                  <a:prstClr val="black"/>
                </a:solidFill>
              </a:rPr>
              <a:t>At the top of the hour, the </a:t>
            </a:r>
            <a:r>
              <a:rPr lang="en-US" sz="1867" dirty="0" err="1">
                <a:solidFill>
                  <a:prstClr val="black"/>
                </a:solidFill>
              </a:rPr>
              <a:t>salesforce</a:t>
            </a:r>
            <a:r>
              <a:rPr lang="en-US" sz="1867" dirty="0">
                <a:solidFill>
                  <a:prstClr val="black"/>
                </a:solidFill>
              </a:rPr>
              <a:t> import icons should appear in </a:t>
            </a:r>
            <a:r>
              <a:rPr lang="en-US" sz="1867" dirty="0" err="1">
                <a:solidFill>
                  <a:prstClr val="black"/>
                </a:solidFill>
              </a:rPr>
              <a:t>DiscoverOrg</a:t>
            </a:r>
            <a:endParaRPr lang="en-US" sz="1867" dirty="0">
              <a:solidFill>
                <a:prstClr val="black"/>
              </a:solidFill>
            </a:endParaRPr>
          </a:p>
        </p:txBody>
      </p:sp>
      <p:pic>
        <p:nvPicPr>
          <p:cNvPr id="13" name="Picture 12"/>
          <p:cNvPicPr>
            <a:picLocks noChangeAspect="1"/>
          </p:cNvPicPr>
          <p:nvPr/>
        </p:nvPicPr>
        <p:blipFill rotWithShape="1">
          <a:blip r:embed="rId2"/>
          <a:srcRect l="68800" t="8338" r="21280" b="79574"/>
          <a:stretch/>
        </p:blipFill>
        <p:spPr>
          <a:xfrm>
            <a:off x="8324503" y="705000"/>
            <a:ext cx="2015744" cy="1381760"/>
          </a:xfrm>
          <a:prstGeom prst="rect">
            <a:avLst/>
          </a:prstGeom>
        </p:spPr>
      </p:pic>
      <p:sp>
        <p:nvSpPr>
          <p:cNvPr id="4" name="Rectangle 3"/>
          <p:cNvSpPr/>
          <p:nvPr/>
        </p:nvSpPr>
        <p:spPr>
          <a:xfrm>
            <a:off x="8450186" y="1247576"/>
            <a:ext cx="1764377" cy="3575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1064" r="2301"/>
          <a:stretch/>
        </p:blipFill>
        <p:spPr>
          <a:xfrm>
            <a:off x="6968138" y="2350924"/>
            <a:ext cx="5180764" cy="4045923"/>
          </a:xfrm>
          <a:prstGeom prst="rect">
            <a:avLst/>
          </a:prstGeom>
        </p:spPr>
      </p:pic>
      <p:sp>
        <p:nvSpPr>
          <p:cNvPr id="11" name="Rectangle 10"/>
          <p:cNvSpPr/>
          <p:nvPr/>
        </p:nvSpPr>
        <p:spPr>
          <a:xfrm>
            <a:off x="6838352" y="6396847"/>
            <a:ext cx="5353648" cy="2641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38362144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Tools For You To Use</a:t>
            </a:r>
            <a:endParaRPr lang="en-US" dirty="0"/>
          </a:p>
        </p:txBody>
      </p:sp>
      <p:sp>
        <p:nvSpPr>
          <p:cNvPr id="3" name="Content Placeholder 2"/>
          <p:cNvSpPr>
            <a:spLocks noGrp="1"/>
          </p:cNvSpPr>
          <p:nvPr>
            <p:ph idx="1"/>
          </p:nvPr>
        </p:nvSpPr>
        <p:spPr/>
        <p:txBody>
          <a:bodyPr/>
          <a:lstStyle/>
          <a:p>
            <a:r>
              <a:rPr lang="en-US" dirty="0" smtClean="0"/>
              <a:t>Company Website </a:t>
            </a:r>
          </a:p>
          <a:p>
            <a:r>
              <a:rPr lang="en-US" dirty="0" smtClean="0"/>
              <a:t>Google News</a:t>
            </a:r>
          </a:p>
          <a:p>
            <a:r>
              <a:rPr lang="en-US" dirty="0" smtClean="0"/>
              <a:t>Yahoo Finance </a:t>
            </a:r>
          </a:p>
          <a:p>
            <a:r>
              <a:rPr lang="en-US" dirty="0" smtClean="0"/>
              <a:t>Company’s10K </a:t>
            </a:r>
          </a:p>
          <a:p>
            <a:r>
              <a:rPr lang="en-US" dirty="0" smtClean="0"/>
              <a:t>YouTube </a:t>
            </a:r>
          </a:p>
        </p:txBody>
      </p:sp>
    </p:spTree>
    <p:extLst>
      <p:ext uri="{BB962C8B-B14F-4D97-AF65-F5344CB8AC3E}">
        <p14:creationId xmlns:p14="http://schemas.microsoft.com/office/powerpoint/2010/main" val="4158637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this important? </a:t>
            </a:r>
            <a:endParaRPr lang="en-US" dirty="0"/>
          </a:p>
        </p:txBody>
      </p:sp>
      <p:sp>
        <p:nvSpPr>
          <p:cNvPr id="3" name="Content Placeholder 2"/>
          <p:cNvSpPr>
            <a:spLocks noGrp="1"/>
          </p:cNvSpPr>
          <p:nvPr>
            <p:ph idx="1"/>
          </p:nvPr>
        </p:nvSpPr>
        <p:spPr/>
        <p:txBody>
          <a:bodyPr/>
          <a:lstStyle/>
          <a:p>
            <a:r>
              <a:rPr lang="en-US" dirty="0" smtClean="0"/>
              <a:t>Allows you to identify and </a:t>
            </a:r>
            <a:r>
              <a:rPr lang="en-US" dirty="0"/>
              <a:t>f</a:t>
            </a:r>
            <a:r>
              <a:rPr lang="en-US" dirty="0" smtClean="0"/>
              <a:t>ocus on top accounts </a:t>
            </a:r>
          </a:p>
          <a:p>
            <a:r>
              <a:rPr lang="en-US" dirty="0"/>
              <a:t>Utilizing your time in the office more efficiently when you dial </a:t>
            </a:r>
            <a:endParaRPr lang="en-US" dirty="0" smtClean="0"/>
          </a:p>
          <a:p>
            <a:r>
              <a:rPr lang="en-US" dirty="0" smtClean="0"/>
              <a:t>Higher conversion of conversations to scheduled demos </a:t>
            </a:r>
          </a:p>
          <a:p>
            <a:r>
              <a:rPr lang="en-US" dirty="0" smtClean="0"/>
              <a:t>By learning how to research and map out an account, this will help you understand how to own a territory in preparation for being an Account Executive! </a:t>
            </a:r>
            <a:endParaRPr lang="en-US" dirty="0"/>
          </a:p>
        </p:txBody>
      </p:sp>
    </p:spTree>
    <p:extLst>
      <p:ext uri="{BB962C8B-B14F-4D97-AF65-F5344CB8AC3E}">
        <p14:creationId xmlns:p14="http://schemas.microsoft.com/office/powerpoint/2010/main" val="3623517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Review IT </a:t>
            </a:r>
            <a:br>
              <a:rPr lang="en-US" dirty="0" smtClean="0"/>
            </a:br>
            <a:r>
              <a:rPr lang="en-US" dirty="0" smtClean="0"/>
              <a:t>Organizational Chart</a:t>
            </a:r>
            <a:endParaRPr lang="en-US" dirty="0"/>
          </a:p>
        </p:txBody>
      </p:sp>
    </p:spTree>
    <p:extLst>
      <p:ext uri="{BB962C8B-B14F-4D97-AF65-F5344CB8AC3E}">
        <p14:creationId xmlns:p14="http://schemas.microsoft.com/office/powerpoint/2010/main" val="2404521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035" y="1879500"/>
            <a:ext cx="10515600" cy="2124609"/>
          </a:xfrm>
        </p:spPr>
        <p:txBody>
          <a:bodyPr>
            <a:normAutofit/>
          </a:bodyPr>
          <a:lstStyle/>
          <a:p>
            <a:r>
              <a:rPr lang="en-US" dirty="0" smtClean="0"/>
              <a:t/>
            </a:r>
            <a:br>
              <a:rPr lang="en-US" dirty="0" smtClean="0"/>
            </a:br>
            <a:endParaRPr lang="en-US" dirty="0"/>
          </a:p>
        </p:txBody>
      </p:sp>
      <p:sp>
        <p:nvSpPr>
          <p:cNvPr id="4" name="TextBox 3"/>
          <p:cNvSpPr txBox="1"/>
          <p:nvPr/>
        </p:nvSpPr>
        <p:spPr>
          <a:xfrm>
            <a:off x="4575586" y="840845"/>
            <a:ext cx="7616415" cy="830997"/>
          </a:xfrm>
          <a:prstGeom prst="rect">
            <a:avLst/>
          </a:prstGeom>
          <a:noFill/>
        </p:spPr>
        <p:txBody>
          <a:bodyPr wrap="square" rtlCol="0">
            <a:spAutoFit/>
          </a:bodyPr>
          <a:lstStyle/>
          <a:p>
            <a:pPr algn="ctr"/>
            <a:r>
              <a:rPr lang="en-US" sz="4800" dirty="0">
                <a:solidFill>
                  <a:prstClr val="black"/>
                </a:solidFill>
              </a:rPr>
              <a:t>Typical IT Org Chart</a:t>
            </a:r>
          </a:p>
        </p:txBody>
      </p:sp>
      <p:graphicFrame>
        <p:nvGraphicFramePr>
          <p:cNvPr id="8" name="Diagram 7"/>
          <p:cNvGraphicFramePr/>
          <p:nvPr>
            <p:extLst/>
          </p:nvPr>
        </p:nvGraphicFramePr>
        <p:xfrm>
          <a:off x="-101575" y="440230"/>
          <a:ext cx="11103024" cy="6160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6207968" y="2736979"/>
            <a:ext cx="1219200" cy="659364"/>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Rectangle 5"/>
          <p:cNvSpPr/>
          <p:nvPr/>
        </p:nvSpPr>
        <p:spPr>
          <a:xfrm>
            <a:off x="3064588" y="2736979"/>
            <a:ext cx="1219200" cy="659364"/>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12521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89"/>
            <a:ext cx="10515600" cy="1325563"/>
          </a:xfrm>
        </p:spPr>
        <p:txBody>
          <a:bodyPr>
            <a:normAutofit/>
          </a:bodyPr>
          <a:lstStyle/>
          <a:p>
            <a:pPr algn="ctr"/>
            <a:r>
              <a:rPr lang="en-US" sz="4800" dirty="0"/>
              <a:t>How to Leverage Each Level </a:t>
            </a:r>
          </a:p>
        </p:txBody>
      </p:sp>
      <p:graphicFrame>
        <p:nvGraphicFramePr>
          <p:cNvPr id="7" name="Diagram 6"/>
          <p:cNvGraphicFramePr/>
          <p:nvPr/>
        </p:nvGraphicFramePr>
        <p:xfrm>
          <a:off x="0" y="1332752"/>
          <a:ext cx="12039600" cy="5220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731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to Complete Your Research </a:t>
            </a:r>
            <a:endParaRPr lang="en-US" dirty="0"/>
          </a:p>
        </p:txBody>
      </p:sp>
      <p:sp>
        <p:nvSpPr>
          <p:cNvPr id="4" name="Slide Number Placeholder 3"/>
          <p:cNvSpPr>
            <a:spLocks noGrp="1"/>
          </p:cNvSpPr>
          <p:nvPr>
            <p:ph type="sldNum" sz="quarter" idx="11"/>
          </p:nvPr>
        </p:nvSpPr>
        <p:spPr/>
        <p:txBody>
          <a:bodyPr/>
          <a:lstStyle/>
          <a:p>
            <a:pPr defTabSz="914354"/>
            <a:fld id="{F0DDAC6B-B2B5-4AE8-B47F-B1DD4AAB5BF5}" type="slidenum">
              <a:rPr lang="en-US" smtClean="0">
                <a:solidFill>
                  <a:prstClr val="black">
                    <a:tint val="75000"/>
                  </a:prstClr>
                </a:solidFill>
              </a:rPr>
              <a:pPr defTabSz="914354"/>
              <a:t>9</a:t>
            </a:fld>
            <a:endParaRPr lang="en-US" dirty="0">
              <a:solidFill>
                <a:prstClr val="black">
                  <a:tint val="75000"/>
                </a:prstClr>
              </a:solidFill>
            </a:endParaRPr>
          </a:p>
        </p:txBody>
      </p:sp>
      <p:pic>
        <p:nvPicPr>
          <p:cNvPr id="1026" name="Picture 2" descr="http://www.textrecruit.com/wp-content/uploads/2014/05/salesforce-logo-1024x74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3732" y="3894471"/>
            <a:ext cx="3572593" cy="2595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underconsideration.com/brandnew/archives/google_2015_logo_det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622" y="4590868"/>
            <a:ext cx="4673484" cy="15562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iscoverorg.com/wp-content/themes/discoverorg_2015/img/DiscoverOrg-Sales-Intelligence-Solution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247" y="1932429"/>
            <a:ext cx="4209590" cy="15701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yt3.ggpht.com/-CepHHHB3l1Y/AAAAAAAAAAI/AAAAAAAAAAA/Z8MftqWbEqA/s900-c-k-no/phot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535" t="11114" r="12000" b="12876"/>
          <a:stretch/>
        </p:blipFill>
        <p:spPr bwMode="auto">
          <a:xfrm>
            <a:off x="1287872" y="1820684"/>
            <a:ext cx="2477729" cy="246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032174"/>
      </p:ext>
    </p:extLst>
  </p:cSld>
  <p:clrMapOvr>
    <a:masterClrMapping/>
  </p:clrMapOvr>
</p:sld>
</file>

<file path=ppt/theme/theme1.xml><?xml version="1.0" encoding="utf-8"?>
<a:theme xmlns:a="http://schemas.openxmlformats.org/drawingml/2006/main" name="1_VMTurbo-White background-2014">
  <a:themeElements>
    <a:clrScheme name="Custom 2">
      <a:dk1>
        <a:sysClr val="windowText" lastClr="000000"/>
      </a:dk1>
      <a:lt1>
        <a:sysClr val="window" lastClr="FFFFFF"/>
      </a:lt1>
      <a:dk2>
        <a:srgbClr val="000000"/>
      </a:dk2>
      <a:lt2>
        <a:srgbClr val="E7E6E6"/>
      </a:lt2>
      <a:accent1>
        <a:srgbClr val="29B240"/>
      </a:accent1>
      <a:accent2>
        <a:srgbClr val="ED7D31"/>
      </a:accent2>
      <a:accent3>
        <a:srgbClr val="A5A5A5"/>
      </a:accent3>
      <a:accent4>
        <a:srgbClr val="6B91D1"/>
      </a:accent4>
      <a:accent5>
        <a:srgbClr val="364A6A"/>
      </a:accent5>
      <a:accent6>
        <a:srgbClr val="288323"/>
      </a:accent6>
      <a:hlink>
        <a:srgbClr val="5B7DC4"/>
      </a:hlink>
      <a:folHlink>
        <a:srgbClr val="E4682D"/>
      </a:folHlink>
    </a:clrScheme>
    <a:fontScheme name="Rockwell Custom 1">
      <a:majorFont>
        <a:latin typeface="Rockwell"/>
        <a:ea typeface=""/>
        <a:cs typeface=""/>
      </a:majorFont>
      <a:minorFont>
        <a:latin typeface="Rockwel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B37F189-3E22-4262-BFE8-0C279B2FFBD6}" vid="{86BFA54A-4B19-4188-A350-9E7C9DE1D9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3050</TotalTime>
  <Words>1742</Words>
  <Application>Microsoft Office PowerPoint</Application>
  <PresentationFormat>Widescreen</PresentationFormat>
  <Paragraphs>252</Paragraphs>
  <Slides>41</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Rockwell</vt:lpstr>
      <vt:lpstr>1_VMTurbo-White background-2014</vt:lpstr>
      <vt:lpstr>Sourcing</vt:lpstr>
      <vt:lpstr>Necessary Elements to Research </vt:lpstr>
      <vt:lpstr>Specific Information to Prepare</vt:lpstr>
      <vt:lpstr>PowerPoint Presentation</vt:lpstr>
      <vt:lpstr>Why is this important? </vt:lpstr>
      <vt:lpstr>Review IT  Organizational Chart</vt:lpstr>
      <vt:lpstr> </vt:lpstr>
      <vt:lpstr>How to Leverage Each Level </vt:lpstr>
      <vt:lpstr>Tools to Complete Your Research </vt:lpstr>
      <vt:lpstr>Leveraging What’s  Already in SFDC</vt:lpstr>
      <vt:lpstr>Prior VMTurbo Engagements </vt:lpstr>
      <vt:lpstr>LinkedIn</vt:lpstr>
      <vt:lpstr>Setting Up Your LinkedIn Sales Navigator License</vt:lpstr>
      <vt:lpstr>PowerPoint Presentation</vt:lpstr>
      <vt:lpstr>Taking LinkedIn to the next level </vt:lpstr>
      <vt:lpstr>Sales Updates</vt:lpstr>
      <vt:lpstr>Groups </vt:lpstr>
      <vt:lpstr>PowerPoint Presentation</vt:lpstr>
      <vt:lpstr>Using Keyword Modifiers in Search </vt:lpstr>
      <vt:lpstr>Member Profiles </vt:lpstr>
      <vt:lpstr>Relevant Projects</vt:lpstr>
      <vt:lpstr>Who is recommending who? </vt:lpstr>
      <vt:lpstr>PowerPoint Presentation</vt:lpstr>
      <vt:lpstr>Finding Leads in the Account Page</vt:lpstr>
      <vt:lpstr>Finding Leads in the Account Page</vt:lpstr>
      <vt:lpstr>Engaging with InMail Messages</vt:lpstr>
      <vt:lpstr>DiscoverOrg</vt:lpstr>
      <vt:lpstr>We get cold leads from a variety of sources…</vt:lpstr>
      <vt:lpstr>What is DiscoverOrg?</vt:lpstr>
      <vt:lpstr>Home page allows users to search companies  or contacts based on a variety of variables</vt:lpstr>
      <vt:lpstr>Account View </vt:lpstr>
      <vt:lpstr>Current Vendor Technologies </vt:lpstr>
      <vt:lpstr>Real-Time Triggers provide email updates on recent CIO moves and current IT projects</vt:lpstr>
      <vt:lpstr>PowerPoint Presentation</vt:lpstr>
      <vt:lpstr>Org Chart gives more detailed information on their IT infrastructure…</vt:lpstr>
      <vt:lpstr>PowerPoint Presentation</vt:lpstr>
      <vt:lpstr>PowerPoint Presentation</vt:lpstr>
      <vt:lpstr>Contacts are listed and can be imported directly into Salesforce </vt:lpstr>
      <vt:lpstr>Contact detail pages provide information  on role and technology responsibilities</vt:lpstr>
      <vt:lpstr>Steps Required to Link  SFDC and DiscoverOrg</vt:lpstr>
      <vt:lpstr>Other Tools For You To Use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Jackman</dc:creator>
  <cp:lastModifiedBy>Maria Jackman</cp:lastModifiedBy>
  <cp:revision>11</cp:revision>
  <cp:lastPrinted>2015-10-05T14:01:45Z</cp:lastPrinted>
  <dcterms:created xsi:type="dcterms:W3CDTF">2015-09-24T14:42:51Z</dcterms:created>
  <dcterms:modified xsi:type="dcterms:W3CDTF">2016-01-08T14:42:38Z</dcterms:modified>
</cp:coreProperties>
</file>